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Lst>
  <p:sldSz cy="6858000" cx="9144000"/>
  <p:notesSz cx="6858000" cy="9144000"/>
  <p:embeddedFontLst>
    <p:embeddedFont>
      <p:font typeface="Book Antiqua"/>
      <p:regular r:id="rId127"/>
      <p:bold r:id="rId128"/>
      <p:italic r:id="rId129"/>
      <p:boldItalic r:id="rId130"/>
    </p:embeddedFont>
    <p:embeddedFont>
      <p:font typeface="Calligraffitti"/>
      <p:regular r:id="rId1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3EF9A28-67D7-4434-A4E3-499A8B928FF2}">
  <a:tblStyle styleId="{B3EF9A28-67D7-4434-A4E3-499A8B928FF2}"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BookAntiqua-italic.fntdata"/><Relationship Id="rId128" Type="http://schemas.openxmlformats.org/officeDocument/2006/relationships/font" Target="fonts/BookAntiqua-bold.fntdata"/><Relationship Id="rId127" Type="http://schemas.openxmlformats.org/officeDocument/2006/relationships/font" Target="fonts/BookAntiqua-regular.fntdata"/><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1" Type="http://schemas.openxmlformats.org/officeDocument/2006/relationships/font" Target="fonts/Calligraffitti-regular.fntdata"/><Relationship Id="rId130" Type="http://schemas.openxmlformats.org/officeDocument/2006/relationships/font" Target="fonts/BookAntiqua-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2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91425" lIns="91425" spcFirstLastPara="1" rIns="91425" wrap="square" tIns="91425">
            <a:noAutofit/>
          </a:bodyPr>
          <a:lstStyle/>
          <a:p>
            <a:pPr indent="-88900" lvl="0" marL="0" marR="0" rtl="0" algn="r">
              <a:spcBef>
                <a:spcPts val="0"/>
              </a:spcBef>
              <a:spcAft>
                <a:spcPts val="0"/>
              </a:spcAft>
              <a:buSzPts val="1400"/>
              <a:buChar char="●"/>
            </a:pPr>
            <a:r>
              <a:t/>
            </a:r>
            <a:endParaRPr b="0" i="0" sz="1200" u="none" cap="none" strike="noStrike"/>
          </a:p>
          <a:p>
            <a:pPr indent="-88900" lvl="1" marL="0" marR="0" rtl="0" algn="l">
              <a:spcBef>
                <a:spcPts val="0"/>
              </a:spcBef>
              <a:spcAft>
                <a:spcPts val="0"/>
              </a:spcAft>
              <a:buSzPts val="1400"/>
              <a:buChar char="○"/>
            </a:pPr>
            <a:r>
              <a:t/>
            </a:r>
            <a:endParaRPr/>
          </a:p>
          <a:p>
            <a:pPr indent="-88900" lvl="2" marL="0" marR="0" rtl="0" algn="l">
              <a:spcBef>
                <a:spcPts val="0"/>
              </a:spcBef>
              <a:spcAft>
                <a:spcPts val="0"/>
              </a:spcAft>
              <a:buSzPts val="1400"/>
              <a:buChar char="■"/>
            </a:pPr>
            <a:r>
              <a:t/>
            </a:r>
            <a:endParaRPr/>
          </a:p>
          <a:p>
            <a:pPr indent="-88900" lvl="3" marL="0" marR="0" rtl="0" algn="l">
              <a:spcBef>
                <a:spcPts val="0"/>
              </a:spcBef>
              <a:spcAft>
                <a:spcPts val="0"/>
              </a:spcAft>
              <a:buSzPts val="1400"/>
              <a:buChar char="●"/>
            </a:pPr>
            <a:r>
              <a:t/>
            </a:r>
            <a:endParaRPr/>
          </a:p>
          <a:p>
            <a:pPr indent="-88900" lvl="4" marL="0" marR="0" rtl="0" algn="l">
              <a:spcBef>
                <a:spcPts val="0"/>
              </a:spcBef>
              <a:spcAft>
                <a:spcPts val="0"/>
              </a:spcAft>
              <a:buSzPts val="1400"/>
              <a:buChar char="○"/>
            </a:pPr>
            <a:r>
              <a:t/>
            </a:r>
            <a:endParaRPr/>
          </a:p>
          <a:p>
            <a:pPr indent="-88900" lvl="5" marL="0" marR="0" rtl="0" algn="l">
              <a:spcBef>
                <a:spcPts val="0"/>
              </a:spcBef>
              <a:spcAft>
                <a:spcPts val="0"/>
              </a:spcAft>
              <a:buSzPts val="1400"/>
              <a:buChar char="■"/>
            </a:pPr>
            <a:r>
              <a:t/>
            </a:r>
            <a:endParaRPr/>
          </a:p>
          <a:p>
            <a:pPr indent="-88900" lvl="6" marL="0" marR="0" rtl="0" algn="l">
              <a:spcBef>
                <a:spcPts val="0"/>
              </a:spcBef>
              <a:spcAft>
                <a:spcPts val="0"/>
              </a:spcAft>
              <a:buSzPts val="1400"/>
              <a:buChar char="●"/>
            </a:pPr>
            <a:r>
              <a:t/>
            </a:r>
            <a:endParaRPr/>
          </a:p>
          <a:p>
            <a:pPr indent="-88900" lvl="7" marL="0" marR="0" rtl="0" algn="l">
              <a:spcBef>
                <a:spcPts val="0"/>
              </a:spcBef>
              <a:spcAft>
                <a:spcPts val="0"/>
              </a:spcAft>
              <a:buSzPts val="1400"/>
              <a:buChar char="○"/>
            </a:pPr>
            <a:r>
              <a:t/>
            </a:r>
            <a:endParaRPr/>
          </a:p>
          <a:p>
            <a:pPr indent="-88900" lvl="8" marL="0" marR="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cb7aac5bb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cb7aac5bb_0_1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cb7aac5bb_0_11: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197a1fae9f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97a1fae9f_0_13: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97a1fae9f_0_13: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197a1fae9f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97a1fae9f_0_19: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197a1fae9f_0_19: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151c4496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51c4496_0_1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2a87af367_0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a87af367_036: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2a2ab3f54_0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a2ab3f54_026: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29d2a6739_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9d2a6739_0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29d2a6739_0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9d2a6739_012: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39dbe98da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9dbe98da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163ee1a3d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63ee1a3df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63ee1a3df_0_0: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 name="Google Shape;1016;p1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39875600c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9875600c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1673d8d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673d8d9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19894b745e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9894b745e_0_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9894b745e_0_5: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15177e45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5177e45_0_1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d3d92b26d_1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3d92b26d_1_102: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1cb7aac5bb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cb7aac5bb_0_22: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d3d92b26d_1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3d92b26d_1_10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d3d92b26d_1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d3d92b26d_1_11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9350ced0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9350ced0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1cfe9eb2a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cfe9eb2a8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198142945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981429452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1981429452_0_0: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d3d92b26d_1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d3d92b26d_1_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d3d92b26d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3d92b26d_0_4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d3d92b26d_0_40: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d3d92b26d_1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3d92b26d_1_11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d3d92b26d_1_12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d3d92b26d_1_1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d3d92b26d_1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d3d92b26d_1_1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d3d92b26d_1_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d3d92b26d_1_14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15177e45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5177e45_0_16: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1cb471a10_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b471a10_0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d3d92b26d_1_3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d3d92b26d_1_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72fc3093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72fc3093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72fc3093_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72fc3093_0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62bc8974c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2bc8974c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62bc8974c_00: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1cfe9eb2a8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cfe9eb2a8_0_28: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cfe9eb2a8_0_28: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2a6198a42_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a6198a42_02: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1cfe9eb2a8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cfe9eb2a8_0_34: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5146d9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5146d95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ba9321658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a9321658_2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ba9321658_4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ba9321658_4_1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d3d92b26d_1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d3d92b26d_1_35: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29d2a6739_0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9d2a6739_02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1c86d4178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c86d4178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15177e45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5177e45_0_2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1c86d4178_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c86d4178_0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ba932165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ba9321658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2a50761db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50761db_2_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1981429452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981429452_0_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1c86d4178_0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c86d4178_01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2a0e21fbb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a0e21fbb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26c38f126_0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6c38f126_04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29d5f1d08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9d5f1d08_1_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1c86d4178_0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c86d4178_01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15177e45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5177e45_0_36: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1c86d4178_0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c86d4178_02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2a2ab3f54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a2ab3f54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d3d92b26d_1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d3d92b26d_1_5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1981429452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981429452_0_5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1981429452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981429452_0_38: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1981429452_0_38: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1981429452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981429452_0_33: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29d968916_0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9d968916_02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1c86d4178_0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c86d4178_02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29d5f1d08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9d5f1d08_1_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1c86d4178_0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c86d4178_03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29d5f1d08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9d5f1d08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29d968916_0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9d968916_019: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1c86d4178_0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c86d4178_03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d3d92b26d_1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d3d92b26d_1_4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15177e45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5177e45_0_3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2a87af367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a87af367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1c86d4178_0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c86d4178_04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2a2ab3f54_0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a2ab3f54_02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2a2ab3f54_0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a2ab3f54_03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29d2a6739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9d2a6739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d3d92b26d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d3d92b26d_0_4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d3d92b26d_0_47: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2a2ab3f54_0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a2ab3f54_03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2a87af367_0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a87af367_019: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1c86d4178_0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c86d4178_04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19894b745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894b745e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9894b745e_0_0: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2a2ab3f54_0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a2ab3f54_016: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29d2a6739_0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9d2a6739_01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29d2a6739_0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9d2a6739_022: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29d968916_0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9d968916_03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2a87af367_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a87af367_0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2a87af367_0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a87af367_014: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2a87af367_0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87af367_02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2a87af367_0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a87af367_03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2a9386375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a9386375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15177e4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5177e45_0_26: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cb7aac5b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cb7aac5bb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cb7aac5bb_0_0: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15177e45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5177e45_0_41: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29e90cbe4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9e90cbe4_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15177e45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5177e45_0_46: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29d5f1d08_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9d5f1d08_1_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 name="Google Shape;906;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2a0e21fbb_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a0e21fbb_05: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US"/>
              <a:t> </a:t>
            </a:r>
            <a:endParaRPr b="0" i="0" sz="1200" u="none" cap="none" strike="noStrike"/>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197a1fae9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97a1fae9f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197a1fae9f_0_0: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197a1fae9f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97a1fae9f_0_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197a1fae9f_0_7:notes"/>
          <p:cNvSpPr txBox="1"/>
          <p:nvPr>
            <p:ph idx="12" type="sldNum"/>
          </p:nvPr>
        </p:nvSpPr>
        <p:spPr>
          <a:xfrm>
            <a:off x="3884613"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1219200" y="3886200"/>
            <a:ext cx="6858000" cy="9906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Clr>
                <a:srgbClr val="C73C39"/>
              </a:buClr>
              <a:buSzPts val="1400"/>
              <a:buFont typeface="Arial"/>
              <a:buNone/>
              <a:defRPr b="0" i="0" sz="3200" u="none" cap="none" strike="noStrike">
                <a:solidFill>
                  <a:srgbClr val="C73C39"/>
                </a:solidFill>
                <a:latin typeface="Arial"/>
                <a:ea typeface="Arial"/>
                <a:cs typeface="Arial"/>
                <a:sym typeface="Aria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20" name="Google Shape;20;p2"/>
          <p:cNvSpPr txBox="1"/>
          <p:nvPr>
            <p:ph idx="1" type="subTitle"/>
          </p:nvPr>
        </p:nvSpPr>
        <p:spPr>
          <a:xfrm>
            <a:off x="1219200" y="5124450"/>
            <a:ext cx="6858000" cy="533400"/>
          </a:xfrm>
          <a:prstGeom prst="rect">
            <a:avLst/>
          </a:prstGeom>
          <a:noFill/>
          <a:ln>
            <a:noFill/>
          </a:ln>
        </p:spPr>
        <p:txBody>
          <a:bodyPr anchorCtr="0" anchor="t" bIns="91425" lIns="91425" spcFirstLastPara="1" rIns="91425" wrap="square" tIns="91425">
            <a:noAutofit/>
          </a:bodyPr>
          <a:lstStyle>
            <a:lvl1pPr indent="0" lvl="0" marL="0" marR="0" rtl="0" algn="r">
              <a:spcBef>
                <a:spcPts val="600"/>
              </a:spcBef>
              <a:spcAft>
                <a:spcPts val="0"/>
              </a:spcAft>
              <a:buClr>
                <a:schemeClr val="accent1"/>
              </a:buClr>
              <a:buSzPts val="1400"/>
              <a:buFont typeface="Arial"/>
              <a:buNone/>
              <a:defRPr b="0" i="0" sz="2000" u="none" cap="none" strike="noStrike">
                <a:solidFill>
                  <a:srgbClr val="FF9900"/>
                </a:solidFill>
                <a:latin typeface="Arial"/>
                <a:ea typeface="Arial"/>
                <a:cs typeface="Arial"/>
                <a:sym typeface="Arial"/>
              </a:defRPr>
            </a:lvl1pPr>
            <a:lvl2pPr indent="0" lvl="1" marL="457200" marR="0" rtl="0" algn="ctr">
              <a:spcBef>
                <a:spcPts val="0"/>
              </a:spcBef>
              <a:spcAft>
                <a:spcPts val="0"/>
              </a:spcAft>
              <a:buClr>
                <a:schemeClr val="accent2"/>
              </a:buClr>
              <a:buSzPts val="1400"/>
              <a:buFont typeface="Arial"/>
              <a:buNone/>
              <a:defRPr b="0" i="0" sz="2300" u="none" cap="none" strike="noStrike">
                <a:solidFill>
                  <a:schemeClr val="dk2"/>
                </a:solidFill>
                <a:latin typeface="Arial"/>
                <a:ea typeface="Arial"/>
                <a:cs typeface="Arial"/>
                <a:sym typeface="Arial"/>
              </a:defRPr>
            </a:lvl2pPr>
            <a:lvl3pPr indent="0" lvl="2" marL="914400" marR="0" rtl="0" algn="ctr">
              <a:spcBef>
                <a:spcPts val="0"/>
              </a:spcBef>
              <a:spcAft>
                <a:spcPts val="0"/>
              </a:spcAft>
              <a:buClr>
                <a:srgbClr val="BBBBBB"/>
              </a:buClr>
              <a:buSzPts val="1400"/>
              <a:buFont typeface="Arial"/>
              <a:buNone/>
              <a:defRPr b="0" i="0" sz="2000" u="none" cap="none" strike="noStrike">
                <a:solidFill>
                  <a:schemeClr val="dk1"/>
                </a:solidFill>
                <a:latin typeface="Arial"/>
                <a:ea typeface="Arial"/>
                <a:cs typeface="Arial"/>
                <a:sym typeface="Arial"/>
              </a:defRPr>
            </a:lvl3pPr>
            <a:lvl4pPr indent="0" lvl="3" marL="1371600" marR="0" rtl="0" algn="ctr">
              <a:spcBef>
                <a:spcPts val="0"/>
              </a:spcBef>
              <a:spcAft>
                <a:spcPts val="0"/>
              </a:spcAft>
              <a:buClr>
                <a:srgbClr val="8CA2B4"/>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ctr">
              <a:spcBef>
                <a:spcPts val="0"/>
              </a:spcBef>
              <a:spcAft>
                <a:spcPts val="0"/>
              </a:spcAft>
              <a:buClr>
                <a:schemeClr val="accent2"/>
              </a:buClr>
              <a:buSzPts val="1400"/>
              <a:buFont typeface="Arial"/>
              <a:buNone/>
              <a:defRPr b="0" i="0" sz="1600" u="none" cap="none" strike="noStrike">
                <a:solidFill>
                  <a:schemeClr val="dk1"/>
                </a:solidFill>
                <a:latin typeface="Arial"/>
                <a:ea typeface="Arial"/>
                <a:cs typeface="Arial"/>
                <a:sym typeface="Arial"/>
              </a:defRPr>
            </a:lvl5pPr>
            <a:lvl6pPr indent="0" lvl="5" marL="2286000" marR="0" rtl="0" algn="ctr">
              <a:spcBef>
                <a:spcPts val="0"/>
              </a:spcBef>
              <a:spcAft>
                <a:spcPts val="0"/>
              </a:spcAft>
              <a:buClr>
                <a:srgbClr val="8CA2B4"/>
              </a:buClr>
              <a:buSzPts val="1400"/>
              <a:buFont typeface="Arial"/>
              <a:buNone/>
              <a:defRPr b="0" i="0" sz="1600" u="none" cap="none" strike="noStrike">
                <a:solidFill>
                  <a:schemeClr val="dk1"/>
                </a:solidFill>
                <a:latin typeface="Arial"/>
                <a:ea typeface="Arial"/>
                <a:cs typeface="Arial"/>
                <a:sym typeface="Arial"/>
              </a:defRPr>
            </a:lvl6pPr>
            <a:lvl7pPr indent="0" lvl="6" marL="2743200" marR="0" rtl="0" algn="ctr">
              <a:spcBef>
                <a:spcPts val="0"/>
              </a:spcBef>
              <a:spcAft>
                <a:spcPts val="0"/>
              </a:spcAft>
              <a:buClr>
                <a:srgbClr val="646D8F"/>
              </a:buClr>
              <a:buSzPts val="1400"/>
              <a:buFont typeface="Arial"/>
              <a:buNone/>
              <a:defRPr b="0" i="0" sz="1400" u="none" cap="none" strike="noStrike">
                <a:solidFill>
                  <a:schemeClr val="dk1"/>
                </a:solidFill>
                <a:latin typeface="Arial"/>
                <a:ea typeface="Arial"/>
                <a:cs typeface="Arial"/>
                <a:sym typeface="Arial"/>
              </a:defRPr>
            </a:lvl7pPr>
            <a:lvl8pPr indent="0" lvl="7" marL="3200400" marR="0" rtl="0" algn="ctr">
              <a:spcBef>
                <a:spcPts val="0"/>
              </a:spcBef>
              <a:spcAft>
                <a:spcPts val="0"/>
              </a:spcAft>
              <a:buClr>
                <a:srgbClr val="BBBBBB"/>
              </a:buClr>
              <a:buSzPts val="1400"/>
              <a:buFont typeface="Arial"/>
              <a:buNone/>
              <a:defRPr b="0" i="0" sz="1400" u="none" cap="none" strike="noStrike">
                <a:solidFill>
                  <a:schemeClr val="dk1"/>
                </a:solidFill>
                <a:latin typeface="Arial"/>
                <a:ea typeface="Arial"/>
                <a:cs typeface="Arial"/>
                <a:sym typeface="Arial"/>
              </a:defRPr>
            </a:lvl8pPr>
            <a:lvl9pPr indent="0" lvl="8" marL="3657600" marR="0" rtl="0" algn="ctr">
              <a:spcBef>
                <a:spcPts val="0"/>
              </a:spcBef>
              <a:spcAft>
                <a:spcPts val="0"/>
              </a:spcAft>
              <a:buClr>
                <a:srgbClr val="9FB8CD"/>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21" name="Google Shape;21;p2"/>
          <p:cNvSpPr txBox="1"/>
          <p:nvPr>
            <p:ph idx="10" type="dt"/>
          </p:nvPr>
        </p:nvSpPr>
        <p:spPr>
          <a:xfrm>
            <a:off x="304800" y="6351494"/>
            <a:ext cx="2286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2" name="Google Shape;22;p2"/>
          <p:cNvSpPr txBox="1"/>
          <p:nvPr>
            <p:ph idx="11" type="ftr"/>
          </p:nvPr>
        </p:nvSpPr>
        <p:spPr>
          <a:xfrm>
            <a:off x="2898648" y="6355080"/>
            <a:ext cx="34746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23" name="Google Shape;23;p2"/>
          <p:cNvSpPr txBox="1"/>
          <p:nvPr>
            <p:ph idx="12" type="sldNum"/>
          </p:nvPr>
        </p:nvSpPr>
        <p:spPr>
          <a:xfrm>
            <a:off x="7776880" y="6351492"/>
            <a:ext cx="1219200" cy="365700"/>
          </a:xfrm>
          <a:prstGeom prst="rect">
            <a:avLst/>
          </a:prstGeom>
          <a:noFill/>
          <a:ln>
            <a:noFill/>
          </a:ln>
        </p:spPr>
        <p:txBody>
          <a:bodyPr anchorCtr="0" anchor="t" bIns="91425" lIns="91425" spcFirstLastPara="1" rIns="91425" wrap="square" tIns="91425">
            <a:noAutofit/>
          </a:bodyPr>
          <a:lstStyle>
            <a:lvl1pPr indent="0" lvl="0" marL="0" marR="0" rtl="0" algn="r">
              <a:buNone/>
              <a:defRPr b="0" i="0" sz="1400" u="none" cap="none" strike="noStrike">
                <a:solidFill>
                  <a:schemeClr val="dk2"/>
                </a:solidFill>
                <a:latin typeface="Arial"/>
                <a:ea typeface="Arial"/>
                <a:cs typeface="Arial"/>
                <a:sym typeface="Arial"/>
              </a:defRPr>
            </a:lvl1pPr>
            <a:lvl2pPr indent="0" lvl="1" marL="0" marR="0" rtl="0" algn="r">
              <a:buNone/>
              <a:defRPr b="0" i="0" sz="1400" u="none" cap="none" strike="noStrike">
                <a:solidFill>
                  <a:schemeClr val="dk2"/>
                </a:solidFill>
                <a:latin typeface="Arial"/>
                <a:ea typeface="Arial"/>
                <a:cs typeface="Arial"/>
                <a:sym typeface="Arial"/>
              </a:defRPr>
            </a:lvl2pPr>
            <a:lvl3pPr indent="0" lvl="2" marL="0" marR="0" rtl="0" algn="r">
              <a:buNone/>
              <a:defRPr b="0" i="0" sz="1400" u="none" cap="none" strike="noStrike">
                <a:solidFill>
                  <a:schemeClr val="dk2"/>
                </a:solidFill>
                <a:latin typeface="Arial"/>
                <a:ea typeface="Arial"/>
                <a:cs typeface="Arial"/>
                <a:sym typeface="Arial"/>
              </a:defRPr>
            </a:lvl3pPr>
            <a:lvl4pPr indent="0" lvl="3" marL="0" marR="0" rtl="0" algn="r">
              <a:buNone/>
              <a:defRPr b="0" i="0" sz="1400" u="none" cap="none" strike="noStrike">
                <a:solidFill>
                  <a:schemeClr val="dk2"/>
                </a:solidFill>
                <a:latin typeface="Arial"/>
                <a:ea typeface="Arial"/>
                <a:cs typeface="Arial"/>
                <a:sym typeface="Arial"/>
              </a:defRPr>
            </a:lvl4pPr>
            <a:lvl5pPr indent="0" lvl="4" marL="0" marR="0" rtl="0" algn="r">
              <a:buNone/>
              <a:defRPr b="0" i="0" sz="1400" u="none" cap="none" strike="noStrike">
                <a:solidFill>
                  <a:schemeClr val="dk2"/>
                </a:solidFill>
                <a:latin typeface="Arial"/>
                <a:ea typeface="Arial"/>
                <a:cs typeface="Arial"/>
                <a:sym typeface="Arial"/>
              </a:defRPr>
            </a:lvl5pPr>
            <a:lvl6pPr indent="0" lvl="5" marL="0" marR="0" rtl="0" algn="r">
              <a:buNone/>
              <a:defRPr b="0" i="0" sz="1400" u="none" cap="none" strike="noStrike">
                <a:solidFill>
                  <a:schemeClr val="dk2"/>
                </a:solidFill>
                <a:latin typeface="Arial"/>
                <a:ea typeface="Arial"/>
                <a:cs typeface="Arial"/>
                <a:sym typeface="Arial"/>
              </a:defRPr>
            </a:lvl6pPr>
            <a:lvl7pPr indent="0" lvl="6" marL="0" marR="0" rtl="0" algn="r">
              <a:buNone/>
              <a:defRPr b="0" i="0" sz="1400" u="none" cap="none" strike="noStrike">
                <a:solidFill>
                  <a:schemeClr val="dk2"/>
                </a:solidFill>
                <a:latin typeface="Arial"/>
                <a:ea typeface="Arial"/>
                <a:cs typeface="Arial"/>
                <a:sym typeface="Arial"/>
              </a:defRPr>
            </a:lvl7pPr>
            <a:lvl8pPr indent="0" lvl="7" marL="0" marR="0" rtl="0" algn="r">
              <a:buNone/>
              <a:defRPr b="0" i="0" sz="1400" u="none" cap="none" strike="noStrike">
                <a:solidFill>
                  <a:schemeClr val="dk2"/>
                </a:solidFill>
                <a:latin typeface="Arial"/>
                <a:ea typeface="Arial"/>
                <a:cs typeface="Arial"/>
                <a:sym typeface="Arial"/>
              </a:defRPr>
            </a:lvl8pPr>
            <a:lvl9pPr indent="0" lvl="8" marL="0" marR="0" rtl="0" algn="r">
              <a:buNone/>
              <a:defRPr b="0" i="0" sz="1400" u="none" cap="none" strike="noStrike">
                <a:solidFill>
                  <a:schemeClr val="dk2"/>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24" name="Google Shape;24;p2"/>
          <p:cNvSpPr/>
          <p:nvPr/>
        </p:nvSpPr>
        <p:spPr>
          <a:xfrm>
            <a:off x="904875" y="3648075"/>
            <a:ext cx="7315200" cy="128010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5" name="Google Shape;25;p2"/>
          <p:cNvSpPr/>
          <p:nvPr/>
        </p:nvSpPr>
        <p:spPr>
          <a:xfrm>
            <a:off x="914400" y="5048250"/>
            <a:ext cx="7315200" cy="685800"/>
          </a:xfrm>
          <a:prstGeom prst="rect">
            <a:avLst/>
          </a:pr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 name="Google Shape;26;p2"/>
          <p:cNvSpPr/>
          <p:nvPr/>
        </p:nvSpPr>
        <p:spPr>
          <a:xfrm>
            <a:off x="904875" y="3648075"/>
            <a:ext cx="228600" cy="12801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2"/>
          <p:cNvSpPr/>
          <p:nvPr/>
        </p:nvSpPr>
        <p:spPr>
          <a:xfrm>
            <a:off x="914400" y="5048250"/>
            <a:ext cx="228600" cy="6858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89" name="Shape 89"/>
        <p:cNvGrpSpPr/>
        <p:nvPr/>
      </p:nvGrpSpPr>
      <p:grpSpPr>
        <a:xfrm>
          <a:off x="0" y="0"/>
          <a:ext cx="0" cy="0"/>
          <a:chOff x="0" y="0"/>
          <a:chExt cx="0" cy="0"/>
        </a:xfrm>
      </p:grpSpPr>
      <p:sp>
        <p:nvSpPr>
          <p:cNvPr id="90" name="Google Shape;90;p11"/>
          <p:cNvSpPr txBox="1"/>
          <p:nvPr>
            <p:ph type="title"/>
          </p:nvPr>
        </p:nvSpPr>
        <p:spPr>
          <a:xfrm>
            <a:off x="457200" y="152400"/>
            <a:ext cx="8229600" cy="9906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2"/>
              </a:buClr>
              <a:buSzPts val="1400"/>
              <a:buNone/>
              <a:defRPr sz="3200">
                <a:solidFill>
                  <a:schemeClr val="dk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1" name="Google Shape;91;p11"/>
          <p:cNvSpPr txBox="1"/>
          <p:nvPr>
            <p:ph idx="1" type="body"/>
          </p:nvPr>
        </p:nvSpPr>
        <p:spPr>
          <a:xfrm rot="5400000">
            <a:off x="2116800" y="-440400"/>
            <a:ext cx="4910400"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600"/>
              </a:spcBef>
              <a:spcAft>
                <a:spcPts val="0"/>
              </a:spcAft>
              <a:buClr>
                <a:schemeClr val="accent1"/>
              </a:buClr>
              <a:buSzPts val="1400"/>
              <a:buChar char="●"/>
              <a:defRPr sz="2600">
                <a:solidFill>
                  <a:schemeClr val="dk1"/>
                </a:solidFill>
              </a:defRPr>
            </a:lvl1pPr>
            <a:lvl2pPr indent="-317500" lvl="1" marL="914400" rtl="0" algn="l">
              <a:spcBef>
                <a:spcPts val="0"/>
              </a:spcBef>
              <a:spcAft>
                <a:spcPts val="0"/>
              </a:spcAft>
              <a:buClr>
                <a:schemeClr val="accent2"/>
              </a:buClr>
              <a:buSzPts val="1400"/>
              <a:buChar char="●"/>
              <a:defRPr sz="2300">
                <a:solidFill>
                  <a:schemeClr val="dk2"/>
                </a:solidFill>
              </a:defRPr>
            </a:lvl2pPr>
            <a:lvl3pPr indent="-317500" lvl="2" marL="1371600" rtl="0" algn="l">
              <a:spcBef>
                <a:spcPts val="0"/>
              </a:spcBef>
              <a:spcAft>
                <a:spcPts val="0"/>
              </a:spcAft>
              <a:buClr>
                <a:srgbClr val="BBBBBB"/>
              </a:buClr>
              <a:buSzPts val="1400"/>
              <a:buChar char="●"/>
              <a:defRPr sz="2000">
                <a:solidFill>
                  <a:schemeClr val="dk1"/>
                </a:solidFill>
              </a:defRPr>
            </a:lvl3pPr>
            <a:lvl4pPr indent="-317500" lvl="3" marL="1828800" rtl="0" algn="l">
              <a:spcBef>
                <a:spcPts val="0"/>
              </a:spcBef>
              <a:spcAft>
                <a:spcPts val="0"/>
              </a:spcAft>
              <a:buClr>
                <a:srgbClr val="8CA2B4"/>
              </a:buClr>
              <a:buSzPts val="1400"/>
              <a:buChar char="●"/>
              <a:defRPr sz="1800">
                <a:solidFill>
                  <a:schemeClr val="dk1"/>
                </a:solidFill>
              </a:defRPr>
            </a:lvl4pPr>
            <a:lvl5pPr indent="-317500" lvl="4" marL="2286000" rtl="0" algn="l">
              <a:spcBef>
                <a:spcPts val="0"/>
              </a:spcBef>
              <a:spcAft>
                <a:spcPts val="0"/>
              </a:spcAft>
              <a:buClr>
                <a:schemeClr val="accent2"/>
              </a:buClr>
              <a:buSzPts val="1400"/>
              <a:buChar char="●"/>
              <a:defRPr sz="1600">
                <a:solidFill>
                  <a:schemeClr val="dk1"/>
                </a:solidFill>
              </a:defRPr>
            </a:lvl5pPr>
            <a:lvl6pPr indent="-317500" lvl="5" marL="2743200" rtl="0" algn="l">
              <a:spcBef>
                <a:spcPts val="0"/>
              </a:spcBef>
              <a:spcAft>
                <a:spcPts val="0"/>
              </a:spcAft>
              <a:buClr>
                <a:srgbClr val="8CA2B4"/>
              </a:buClr>
              <a:buSzPts val="1400"/>
              <a:buChar char="●"/>
              <a:defRPr sz="1600">
                <a:solidFill>
                  <a:schemeClr val="dk1"/>
                </a:solidFill>
              </a:defRPr>
            </a:lvl6pPr>
            <a:lvl7pPr indent="-317500" lvl="6" marL="3200400" rtl="0" algn="l">
              <a:spcBef>
                <a:spcPts val="0"/>
              </a:spcBef>
              <a:spcAft>
                <a:spcPts val="0"/>
              </a:spcAft>
              <a:buClr>
                <a:srgbClr val="646D8F"/>
              </a:buClr>
              <a:buSzPts val="1400"/>
              <a:buChar char="●"/>
              <a:defRPr sz="1400">
                <a:solidFill>
                  <a:schemeClr val="dk1"/>
                </a:solidFill>
              </a:defRPr>
            </a:lvl7pPr>
            <a:lvl8pPr indent="-317500" lvl="7" marL="3657600" rtl="0" algn="l">
              <a:spcBef>
                <a:spcPts val="0"/>
              </a:spcBef>
              <a:spcAft>
                <a:spcPts val="0"/>
              </a:spcAft>
              <a:buClr>
                <a:srgbClr val="BBBBBB"/>
              </a:buClr>
              <a:buSzPts val="1400"/>
              <a:buChar char="●"/>
              <a:defRPr sz="1400">
                <a:solidFill>
                  <a:schemeClr val="dk1"/>
                </a:solidFill>
              </a:defRPr>
            </a:lvl8pPr>
            <a:lvl9pPr indent="-317500" lvl="8" marL="4114800" rtl="0" algn="l">
              <a:spcBef>
                <a:spcPts val="0"/>
              </a:spcBef>
              <a:spcAft>
                <a:spcPts val="0"/>
              </a:spcAft>
              <a:buClr>
                <a:srgbClr val="9FB8CD"/>
              </a:buClr>
              <a:buSzPts val="1400"/>
              <a:buChar char="●"/>
              <a:defRPr sz="1200">
                <a:solidFill>
                  <a:schemeClr val="dk1"/>
                </a:solidFill>
              </a:defRPr>
            </a:lvl9pPr>
          </a:lstStyle>
          <a:p/>
        </p:txBody>
      </p:sp>
      <p:sp>
        <p:nvSpPr>
          <p:cNvPr id="92" name="Google Shape;92;p11"/>
          <p:cNvSpPr txBox="1"/>
          <p:nvPr>
            <p:ph idx="10" type="dt"/>
          </p:nvPr>
        </p:nvSpPr>
        <p:spPr>
          <a:xfrm>
            <a:off x="6400800" y="635635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93" name="Google Shape;93;p11"/>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94" name="Google Shape;94;p11"/>
          <p:cNvSpPr txBox="1"/>
          <p:nvPr>
            <p:ph idx="12" type="sldNum"/>
          </p:nvPr>
        </p:nvSpPr>
        <p:spPr>
          <a:xfrm>
            <a:off x="612648" y="6356350"/>
            <a:ext cx="19812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dk2"/>
                </a:solidFill>
                <a:latin typeface="Arial"/>
                <a:ea typeface="Arial"/>
                <a:cs typeface="Arial"/>
                <a:sym typeface="Arial"/>
              </a:defRPr>
            </a:lvl1pPr>
            <a:lvl2pPr indent="0" lvl="1" marL="0" marR="0" rtl="0" algn="l">
              <a:buNone/>
              <a:defRPr b="0" i="0" sz="1400" u="none" cap="none" strike="noStrike">
                <a:solidFill>
                  <a:schemeClr val="dk2"/>
                </a:solidFill>
                <a:latin typeface="Arial"/>
                <a:ea typeface="Arial"/>
                <a:cs typeface="Arial"/>
                <a:sym typeface="Arial"/>
              </a:defRPr>
            </a:lvl2pPr>
            <a:lvl3pPr indent="0" lvl="2" marL="0" marR="0" rtl="0" algn="l">
              <a:buNone/>
              <a:defRPr b="0" i="0" sz="1400" u="none" cap="none" strike="noStrike">
                <a:solidFill>
                  <a:schemeClr val="dk2"/>
                </a:solidFill>
                <a:latin typeface="Arial"/>
                <a:ea typeface="Arial"/>
                <a:cs typeface="Arial"/>
                <a:sym typeface="Arial"/>
              </a:defRPr>
            </a:lvl3pPr>
            <a:lvl4pPr indent="0" lvl="3" marL="0" marR="0" rtl="0" algn="l">
              <a:buNone/>
              <a:defRPr b="0" i="0" sz="1400" u="none" cap="none" strike="noStrike">
                <a:solidFill>
                  <a:schemeClr val="dk2"/>
                </a:solidFill>
                <a:latin typeface="Arial"/>
                <a:ea typeface="Arial"/>
                <a:cs typeface="Arial"/>
                <a:sym typeface="Arial"/>
              </a:defRPr>
            </a:lvl4pPr>
            <a:lvl5pPr indent="0" lvl="4" marL="0" marR="0" rtl="0" algn="l">
              <a:buNone/>
              <a:defRPr b="0" i="0" sz="1400" u="none" cap="none" strike="noStrike">
                <a:solidFill>
                  <a:schemeClr val="dk2"/>
                </a:solidFill>
                <a:latin typeface="Arial"/>
                <a:ea typeface="Arial"/>
                <a:cs typeface="Arial"/>
                <a:sym typeface="Arial"/>
              </a:defRPr>
            </a:lvl5pPr>
            <a:lvl6pPr indent="0" lvl="5" marL="0" marR="0" rtl="0" algn="l">
              <a:buNone/>
              <a:defRPr b="0" i="0" sz="1400" u="none" cap="none" strike="noStrike">
                <a:solidFill>
                  <a:schemeClr val="dk2"/>
                </a:solidFill>
                <a:latin typeface="Arial"/>
                <a:ea typeface="Arial"/>
                <a:cs typeface="Arial"/>
                <a:sym typeface="Arial"/>
              </a:defRPr>
            </a:lvl6pPr>
            <a:lvl7pPr indent="0" lvl="6" marL="0" marR="0" rtl="0" algn="l">
              <a:buNone/>
              <a:defRPr b="0" i="0" sz="1400" u="none" cap="none" strike="noStrike">
                <a:solidFill>
                  <a:schemeClr val="dk2"/>
                </a:solidFill>
                <a:latin typeface="Arial"/>
                <a:ea typeface="Arial"/>
                <a:cs typeface="Arial"/>
                <a:sym typeface="Arial"/>
              </a:defRPr>
            </a:lvl7pPr>
            <a:lvl8pPr indent="0" lvl="7" marL="0" marR="0" rtl="0" algn="l">
              <a:buNone/>
              <a:defRPr b="0" i="0" sz="1400" u="none" cap="none" strike="noStrike">
                <a:solidFill>
                  <a:schemeClr val="dk2"/>
                </a:solidFill>
                <a:latin typeface="Arial"/>
                <a:ea typeface="Arial"/>
                <a:cs typeface="Arial"/>
                <a:sym typeface="Arial"/>
              </a:defRPr>
            </a:lvl8pPr>
            <a:lvl9pPr indent="0" lvl="8" marL="0" marR="0" rtl="0" algn="l">
              <a:buNone/>
              <a:defRPr b="0" i="0" sz="1400" u="none" cap="none" strike="noStrike">
                <a:solidFill>
                  <a:schemeClr val="dk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type="vertTitleAndTx">
  <p:cSld name="VERTICAL_TITLE_AND_VERTICAL_TEXT">
    <p:spTree>
      <p:nvGrpSpPr>
        <p:cNvPr id="95" name="Shape 95"/>
        <p:cNvGrpSpPr/>
        <p:nvPr/>
      </p:nvGrpSpPr>
      <p:grpSpPr>
        <a:xfrm>
          <a:off x="0" y="0"/>
          <a:ext cx="0" cy="0"/>
          <a:chOff x="0" y="0"/>
          <a:chExt cx="0" cy="0"/>
        </a:xfrm>
      </p:grpSpPr>
      <p:sp>
        <p:nvSpPr>
          <p:cNvPr id="96" name="Google Shape;96;p12"/>
          <p:cNvSpPr txBox="1"/>
          <p:nvPr>
            <p:ph type="title"/>
          </p:nvPr>
        </p:nvSpPr>
        <p:spPr>
          <a:xfrm rot="5400000">
            <a:off x="4732350" y="2171688"/>
            <a:ext cx="5851500" cy="20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2"/>
              </a:buClr>
              <a:buSzPts val="1400"/>
              <a:buNone/>
              <a:defRPr sz="3200">
                <a:solidFill>
                  <a:schemeClr val="dk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7" name="Google Shape;97;p12"/>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noAutofit/>
          </a:bodyPr>
          <a:lstStyle>
            <a:lvl1pPr indent="-317500" lvl="0" marL="457200" rtl="0" algn="l">
              <a:spcBef>
                <a:spcPts val="600"/>
              </a:spcBef>
              <a:spcAft>
                <a:spcPts val="0"/>
              </a:spcAft>
              <a:buClr>
                <a:schemeClr val="accent1"/>
              </a:buClr>
              <a:buSzPts val="1400"/>
              <a:buChar char="●"/>
              <a:defRPr sz="2600">
                <a:solidFill>
                  <a:schemeClr val="dk1"/>
                </a:solidFill>
              </a:defRPr>
            </a:lvl1pPr>
            <a:lvl2pPr indent="-317500" lvl="1" marL="914400" rtl="0" algn="l">
              <a:spcBef>
                <a:spcPts val="0"/>
              </a:spcBef>
              <a:spcAft>
                <a:spcPts val="0"/>
              </a:spcAft>
              <a:buClr>
                <a:schemeClr val="accent2"/>
              </a:buClr>
              <a:buSzPts val="1400"/>
              <a:buChar char="●"/>
              <a:defRPr sz="2300">
                <a:solidFill>
                  <a:schemeClr val="dk2"/>
                </a:solidFill>
              </a:defRPr>
            </a:lvl2pPr>
            <a:lvl3pPr indent="-317500" lvl="2" marL="1371600" rtl="0" algn="l">
              <a:spcBef>
                <a:spcPts val="0"/>
              </a:spcBef>
              <a:spcAft>
                <a:spcPts val="0"/>
              </a:spcAft>
              <a:buClr>
                <a:srgbClr val="BBBBBB"/>
              </a:buClr>
              <a:buSzPts val="1400"/>
              <a:buChar char="●"/>
              <a:defRPr sz="2000">
                <a:solidFill>
                  <a:schemeClr val="dk1"/>
                </a:solidFill>
              </a:defRPr>
            </a:lvl3pPr>
            <a:lvl4pPr indent="-317500" lvl="3" marL="1828800" rtl="0" algn="l">
              <a:spcBef>
                <a:spcPts val="0"/>
              </a:spcBef>
              <a:spcAft>
                <a:spcPts val="0"/>
              </a:spcAft>
              <a:buClr>
                <a:srgbClr val="8CA2B4"/>
              </a:buClr>
              <a:buSzPts val="1400"/>
              <a:buChar char="●"/>
              <a:defRPr sz="1800">
                <a:solidFill>
                  <a:schemeClr val="dk1"/>
                </a:solidFill>
              </a:defRPr>
            </a:lvl4pPr>
            <a:lvl5pPr indent="-317500" lvl="4" marL="2286000" rtl="0" algn="l">
              <a:spcBef>
                <a:spcPts val="0"/>
              </a:spcBef>
              <a:spcAft>
                <a:spcPts val="0"/>
              </a:spcAft>
              <a:buClr>
                <a:schemeClr val="accent2"/>
              </a:buClr>
              <a:buSzPts val="1400"/>
              <a:buChar char="●"/>
              <a:defRPr sz="1600">
                <a:solidFill>
                  <a:schemeClr val="dk1"/>
                </a:solidFill>
              </a:defRPr>
            </a:lvl5pPr>
            <a:lvl6pPr indent="-317500" lvl="5" marL="2743200" rtl="0" algn="l">
              <a:spcBef>
                <a:spcPts val="0"/>
              </a:spcBef>
              <a:spcAft>
                <a:spcPts val="0"/>
              </a:spcAft>
              <a:buClr>
                <a:srgbClr val="8CA2B4"/>
              </a:buClr>
              <a:buSzPts val="1400"/>
              <a:buChar char="●"/>
              <a:defRPr sz="1600">
                <a:solidFill>
                  <a:schemeClr val="dk1"/>
                </a:solidFill>
              </a:defRPr>
            </a:lvl6pPr>
            <a:lvl7pPr indent="-317500" lvl="6" marL="3200400" rtl="0" algn="l">
              <a:spcBef>
                <a:spcPts val="0"/>
              </a:spcBef>
              <a:spcAft>
                <a:spcPts val="0"/>
              </a:spcAft>
              <a:buClr>
                <a:srgbClr val="646D8F"/>
              </a:buClr>
              <a:buSzPts val="1400"/>
              <a:buChar char="●"/>
              <a:defRPr sz="1400">
                <a:solidFill>
                  <a:schemeClr val="dk1"/>
                </a:solidFill>
              </a:defRPr>
            </a:lvl7pPr>
            <a:lvl8pPr indent="-317500" lvl="7" marL="3657600" rtl="0" algn="l">
              <a:spcBef>
                <a:spcPts val="0"/>
              </a:spcBef>
              <a:spcAft>
                <a:spcPts val="0"/>
              </a:spcAft>
              <a:buClr>
                <a:srgbClr val="BBBBBB"/>
              </a:buClr>
              <a:buSzPts val="1400"/>
              <a:buChar char="●"/>
              <a:defRPr sz="1400">
                <a:solidFill>
                  <a:schemeClr val="dk1"/>
                </a:solidFill>
              </a:defRPr>
            </a:lvl8pPr>
            <a:lvl9pPr indent="-317500" lvl="8" marL="4114800" rtl="0" algn="l">
              <a:spcBef>
                <a:spcPts val="0"/>
              </a:spcBef>
              <a:spcAft>
                <a:spcPts val="0"/>
              </a:spcAft>
              <a:buClr>
                <a:srgbClr val="9FB8CD"/>
              </a:buClr>
              <a:buSzPts val="1400"/>
              <a:buChar char="●"/>
              <a:defRPr sz="1200">
                <a:solidFill>
                  <a:schemeClr val="dk1"/>
                </a:solidFill>
              </a:defRPr>
            </a:lvl9pPr>
          </a:lstStyle>
          <a:p/>
        </p:txBody>
      </p:sp>
      <p:sp>
        <p:nvSpPr>
          <p:cNvPr id="98" name="Google Shape;98;p12"/>
          <p:cNvSpPr txBox="1"/>
          <p:nvPr>
            <p:ph idx="10" type="dt"/>
          </p:nvPr>
        </p:nvSpPr>
        <p:spPr>
          <a:xfrm>
            <a:off x="6400800" y="635635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99" name="Google Shape;99;p12"/>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0" name="Google Shape;100;p12"/>
          <p:cNvSpPr txBox="1"/>
          <p:nvPr>
            <p:ph idx="12" type="sldNum"/>
          </p:nvPr>
        </p:nvSpPr>
        <p:spPr>
          <a:xfrm>
            <a:off x="612648" y="6356350"/>
            <a:ext cx="19812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dk2"/>
                </a:solidFill>
                <a:latin typeface="Arial"/>
                <a:ea typeface="Arial"/>
                <a:cs typeface="Arial"/>
                <a:sym typeface="Arial"/>
              </a:defRPr>
            </a:lvl1pPr>
            <a:lvl2pPr indent="0" lvl="1" marL="0" marR="0" rtl="0" algn="l">
              <a:buNone/>
              <a:defRPr b="0" i="0" sz="1400" u="none" cap="none" strike="noStrike">
                <a:solidFill>
                  <a:schemeClr val="dk2"/>
                </a:solidFill>
                <a:latin typeface="Arial"/>
                <a:ea typeface="Arial"/>
                <a:cs typeface="Arial"/>
                <a:sym typeface="Arial"/>
              </a:defRPr>
            </a:lvl2pPr>
            <a:lvl3pPr indent="0" lvl="2" marL="0" marR="0" rtl="0" algn="l">
              <a:buNone/>
              <a:defRPr b="0" i="0" sz="1400" u="none" cap="none" strike="noStrike">
                <a:solidFill>
                  <a:schemeClr val="dk2"/>
                </a:solidFill>
                <a:latin typeface="Arial"/>
                <a:ea typeface="Arial"/>
                <a:cs typeface="Arial"/>
                <a:sym typeface="Arial"/>
              </a:defRPr>
            </a:lvl3pPr>
            <a:lvl4pPr indent="0" lvl="3" marL="0" marR="0" rtl="0" algn="l">
              <a:buNone/>
              <a:defRPr b="0" i="0" sz="1400" u="none" cap="none" strike="noStrike">
                <a:solidFill>
                  <a:schemeClr val="dk2"/>
                </a:solidFill>
                <a:latin typeface="Arial"/>
                <a:ea typeface="Arial"/>
                <a:cs typeface="Arial"/>
                <a:sym typeface="Arial"/>
              </a:defRPr>
            </a:lvl4pPr>
            <a:lvl5pPr indent="0" lvl="4" marL="0" marR="0" rtl="0" algn="l">
              <a:buNone/>
              <a:defRPr b="0" i="0" sz="1400" u="none" cap="none" strike="noStrike">
                <a:solidFill>
                  <a:schemeClr val="dk2"/>
                </a:solidFill>
                <a:latin typeface="Arial"/>
                <a:ea typeface="Arial"/>
                <a:cs typeface="Arial"/>
                <a:sym typeface="Arial"/>
              </a:defRPr>
            </a:lvl5pPr>
            <a:lvl6pPr indent="0" lvl="5" marL="0" marR="0" rtl="0" algn="l">
              <a:buNone/>
              <a:defRPr b="0" i="0" sz="1400" u="none" cap="none" strike="noStrike">
                <a:solidFill>
                  <a:schemeClr val="dk2"/>
                </a:solidFill>
                <a:latin typeface="Arial"/>
                <a:ea typeface="Arial"/>
                <a:cs typeface="Arial"/>
                <a:sym typeface="Arial"/>
              </a:defRPr>
            </a:lvl6pPr>
            <a:lvl7pPr indent="0" lvl="6" marL="0" marR="0" rtl="0" algn="l">
              <a:buNone/>
              <a:defRPr b="0" i="0" sz="1400" u="none" cap="none" strike="noStrike">
                <a:solidFill>
                  <a:schemeClr val="dk2"/>
                </a:solidFill>
                <a:latin typeface="Arial"/>
                <a:ea typeface="Arial"/>
                <a:cs typeface="Arial"/>
                <a:sym typeface="Arial"/>
              </a:defRPr>
            </a:lvl7pPr>
            <a:lvl8pPr indent="0" lvl="7" marL="0" marR="0" rtl="0" algn="l">
              <a:buNone/>
              <a:defRPr b="0" i="0" sz="1400" u="none" cap="none" strike="noStrike">
                <a:solidFill>
                  <a:schemeClr val="dk2"/>
                </a:solidFill>
                <a:latin typeface="Arial"/>
                <a:ea typeface="Arial"/>
                <a:cs typeface="Arial"/>
                <a:sym typeface="Arial"/>
              </a:defRPr>
            </a:lvl8pPr>
            <a:lvl9pPr indent="0" lvl="8" marL="0" marR="0" rtl="0" algn="l">
              <a:buNone/>
              <a:defRPr b="0" i="0" sz="1400" u="none" cap="none" strike="noStrike">
                <a:solidFill>
                  <a:schemeClr val="dk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cxnSp>
        <p:nvCxnSpPr>
          <p:cNvPr id="101" name="Google Shape;101;p12"/>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102" name="Google Shape;102;p12"/>
          <p:cNvSpPr/>
          <p:nvPr/>
        </p:nvSpPr>
        <p:spPr>
          <a:xfrm rot="5400000">
            <a:off x="419131" y="6467457"/>
            <a:ext cx="190800" cy="12030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03" name="Google Shape;103;p12"/>
          <p:cNvCxnSpPr/>
          <p:nvPr/>
        </p:nvCxnSpPr>
        <p:spPr>
          <a:xfrm rot="5400000">
            <a:off x="3629637" y="3201922"/>
            <a:ext cx="5852100" cy="0"/>
          </a:xfrm>
          <a:prstGeom prst="straightConnector1">
            <a:avLst/>
          </a:prstGeom>
          <a:noFill/>
          <a:ln cap="flat" cmpd="sng" w="9525">
            <a:solidFill>
              <a:schemeClr val="accent2"/>
            </a:solidFill>
            <a:prstDash val="dash"/>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type="tbl">
  <p:cSld name="TABLE">
    <p:spTree>
      <p:nvGrpSpPr>
        <p:cNvPr id="104" name="Shape 104"/>
        <p:cNvGrpSpPr/>
        <p:nvPr/>
      </p:nvGrpSpPr>
      <p:grpSpPr>
        <a:xfrm>
          <a:off x="0" y="0"/>
          <a:ext cx="0" cy="0"/>
          <a:chOff x="0" y="0"/>
          <a:chExt cx="0" cy="0"/>
        </a:xfrm>
      </p:grpSpPr>
      <p:sp>
        <p:nvSpPr>
          <p:cNvPr id="105" name="Google Shape;105;p13"/>
          <p:cNvSpPr txBox="1"/>
          <p:nvPr>
            <p:ph type="title"/>
          </p:nvPr>
        </p:nvSpPr>
        <p:spPr>
          <a:xfrm>
            <a:off x="609600" y="76200"/>
            <a:ext cx="7772400" cy="9906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2"/>
              </a:buClr>
              <a:buSzPts val="1400"/>
              <a:buNone/>
              <a:defRPr sz="3200">
                <a:solidFill>
                  <a:schemeClr val="dk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6" name="Google Shape;106;p13"/>
          <p:cNvSpPr txBox="1"/>
          <p:nvPr>
            <p:ph idx="10" type="dt"/>
          </p:nvPr>
        </p:nvSpPr>
        <p:spPr>
          <a:xfrm>
            <a:off x="685800" y="6477000"/>
            <a:ext cx="1905000" cy="4572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7" name="Google Shape;107;p13"/>
          <p:cNvSpPr txBox="1"/>
          <p:nvPr>
            <p:ph idx="11" type="ftr"/>
          </p:nvPr>
        </p:nvSpPr>
        <p:spPr>
          <a:xfrm>
            <a:off x="2590800" y="6434138"/>
            <a:ext cx="3657600" cy="4572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8" name="Shape 108"/>
        <p:cNvGrpSpPr/>
        <p:nvPr/>
      </p:nvGrpSpPr>
      <p:grpSpPr>
        <a:xfrm>
          <a:off x="0" y="0"/>
          <a:ext cx="0" cy="0"/>
          <a:chOff x="0" y="0"/>
          <a:chExt cx="0" cy="0"/>
        </a:xfrm>
      </p:grpSpPr>
      <p:sp>
        <p:nvSpPr>
          <p:cNvPr id="109" name="Google Shape;109;p14"/>
          <p:cNvSpPr/>
          <p:nvPr/>
        </p:nvSpPr>
        <p:spPr>
          <a:xfrm>
            <a:off x="0" y="0"/>
            <a:ext cx="9144000" cy="15330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0" name="Google Shape;110;p14"/>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1" name="Google Shape;111;p14"/>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sz="3600"/>
            </a:lvl1pPr>
            <a:lvl2pPr lvl="1" rtl="0">
              <a:spcBef>
                <a:spcPts val="0"/>
              </a:spcBef>
              <a:spcAft>
                <a:spcPts val="0"/>
              </a:spcAft>
              <a:buSzPts val="1400"/>
              <a:buChar char="○"/>
              <a:defRPr sz="3600"/>
            </a:lvl2pPr>
            <a:lvl3pPr lvl="2" rtl="0">
              <a:spcBef>
                <a:spcPts val="0"/>
              </a:spcBef>
              <a:spcAft>
                <a:spcPts val="0"/>
              </a:spcAft>
              <a:buSzPts val="1400"/>
              <a:buChar char="■"/>
              <a:defRPr sz="3600"/>
            </a:lvl3pPr>
            <a:lvl4pPr lvl="3" rtl="0">
              <a:spcBef>
                <a:spcPts val="0"/>
              </a:spcBef>
              <a:spcAft>
                <a:spcPts val="0"/>
              </a:spcAft>
              <a:buSzPts val="1400"/>
              <a:buChar char="●"/>
              <a:defRPr sz="3600"/>
            </a:lvl4pPr>
            <a:lvl5pPr lvl="4" rtl="0">
              <a:spcBef>
                <a:spcPts val="0"/>
              </a:spcBef>
              <a:spcAft>
                <a:spcPts val="0"/>
              </a:spcAft>
              <a:buSzPts val="1400"/>
              <a:buChar char="○"/>
              <a:defRPr sz="3600"/>
            </a:lvl5pPr>
            <a:lvl6pPr lvl="5" rtl="0">
              <a:spcBef>
                <a:spcPts val="0"/>
              </a:spcBef>
              <a:spcAft>
                <a:spcPts val="0"/>
              </a:spcAft>
              <a:buSzPts val="1400"/>
              <a:buChar char="■"/>
              <a:defRPr sz="3600"/>
            </a:lvl6pPr>
            <a:lvl7pPr lvl="6" rtl="0">
              <a:spcBef>
                <a:spcPts val="0"/>
              </a:spcBef>
              <a:spcAft>
                <a:spcPts val="0"/>
              </a:spcAft>
              <a:buSzPts val="1400"/>
              <a:buChar char="●"/>
              <a:defRPr sz="3600"/>
            </a:lvl7pPr>
            <a:lvl8pPr lvl="7" rtl="0">
              <a:spcBef>
                <a:spcPts val="0"/>
              </a:spcBef>
              <a:spcAft>
                <a:spcPts val="0"/>
              </a:spcAft>
              <a:buSzPts val="1400"/>
              <a:buChar char="○"/>
              <a:defRPr sz="3600"/>
            </a:lvl8pPr>
            <a:lvl9pPr lvl="8" rtl="0">
              <a:spcBef>
                <a:spcPts val="0"/>
              </a:spcBef>
              <a:spcAft>
                <a:spcPts val="0"/>
              </a:spcAft>
              <a:buSzPts val="1400"/>
              <a:buChar char="■"/>
              <a:defRPr sz="3600"/>
            </a:lvl9pPr>
          </a:lstStyle>
          <a:p/>
        </p:txBody>
      </p:sp>
      <p:sp>
        <p:nvSpPr>
          <p:cNvPr id="112" name="Google Shape;112;p14"/>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7" name="Shape 117"/>
        <p:cNvGrpSpPr/>
        <p:nvPr/>
      </p:nvGrpSpPr>
      <p:grpSpPr>
        <a:xfrm>
          <a:off x="0" y="0"/>
          <a:ext cx="0" cy="0"/>
          <a:chOff x="0" y="0"/>
          <a:chExt cx="0" cy="0"/>
        </a:xfrm>
      </p:grpSpPr>
      <p:sp>
        <p:nvSpPr>
          <p:cNvPr id="118" name="Google Shape;118;p16"/>
          <p:cNvSpPr txBox="1"/>
          <p:nvPr>
            <p:ph type="ctrTitle"/>
          </p:nvPr>
        </p:nvSpPr>
        <p:spPr>
          <a:xfrm>
            <a:off x="457200" y="751680"/>
            <a:ext cx="8229600" cy="4012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1pPr>
            <a:lvl2pPr lvl="1"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2pPr>
            <a:lvl3pPr lvl="2"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3pPr>
            <a:lvl4pPr lvl="3"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4pPr>
            <a:lvl5pPr lvl="4"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5pPr>
            <a:lvl6pPr lvl="5"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6pPr>
            <a:lvl7pPr lvl="6"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7pPr>
            <a:lvl8pPr lvl="7"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8pPr>
            <a:lvl9pPr lvl="8" rtl="0" algn="l">
              <a:spcBef>
                <a:spcPts val="0"/>
              </a:spcBef>
              <a:spcAft>
                <a:spcPts val="0"/>
              </a:spcAft>
              <a:buClr>
                <a:schemeClr val="accent1"/>
              </a:buClr>
              <a:buSzPts val="7200"/>
              <a:buFont typeface="Arial"/>
              <a:buNone/>
              <a:defRPr b="1" i="0" sz="7200" u="none" cap="none" strike="noStrike">
                <a:solidFill>
                  <a:schemeClr val="accent1"/>
                </a:solidFill>
                <a:latin typeface="Arial"/>
                <a:ea typeface="Arial"/>
                <a:cs typeface="Arial"/>
                <a:sym typeface="Arial"/>
              </a:defRPr>
            </a:lvl9pPr>
          </a:lstStyle>
          <a:p/>
        </p:txBody>
      </p:sp>
      <p:sp>
        <p:nvSpPr>
          <p:cNvPr id="119" name="Google Shape;119;p16"/>
          <p:cNvSpPr txBox="1"/>
          <p:nvPr>
            <p:ph idx="1" type="subTitle"/>
          </p:nvPr>
        </p:nvSpPr>
        <p:spPr>
          <a:xfrm>
            <a:off x="457200" y="4955190"/>
            <a:ext cx="8229600" cy="1643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lvl="1"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2pPr>
            <a:lvl3pPr lvl="2"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3pPr>
            <a:lvl4pPr lvl="3"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4pPr>
            <a:lvl5pPr lvl="4"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5pPr>
            <a:lvl6pPr lvl="5"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6pPr>
            <a:lvl7pPr lvl="6"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7pPr>
            <a:lvl8pPr lvl="7"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8pPr>
            <a:lvl9pPr lvl="8" rtl="0" algn="l">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9pPr>
          </a:lstStyle>
          <a:p/>
        </p:txBody>
      </p:sp>
      <p:cxnSp>
        <p:nvCxnSpPr>
          <p:cNvPr id="120" name="Google Shape;120;p16"/>
          <p:cNvCxnSpPr/>
          <p:nvPr/>
        </p:nvCxnSpPr>
        <p:spPr>
          <a:xfrm>
            <a:off x="457200" y="54864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121" name="Google Shape;121;p16"/>
          <p:cNvCxnSpPr/>
          <p:nvPr/>
        </p:nvCxnSpPr>
        <p:spPr>
          <a:xfrm>
            <a:off x="457200" y="4844510"/>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2" name="Shape 122"/>
        <p:cNvGrpSpPr/>
        <p:nvPr/>
      </p:nvGrpSpPr>
      <p:grpSpPr>
        <a:xfrm>
          <a:off x="0" y="0"/>
          <a:ext cx="0" cy="0"/>
          <a:chOff x="0" y="0"/>
          <a:chExt cx="0" cy="0"/>
        </a:xfrm>
      </p:grpSpPr>
      <p:sp>
        <p:nvSpPr>
          <p:cNvPr id="123" name="Google Shape;123;p17"/>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p:txBody>
      </p:sp>
      <p:sp>
        <p:nvSpPr>
          <p:cNvPr id="124" name="Google Shape;124;p17"/>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cxnSp>
        <p:nvCxnSpPr>
          <p:cNvPr id="125" name="Google Shape;125;p17"/>
          <p:cNvCxnSpPr/>
          <p:nvPr/>
        </p:nvCxnSpPr>
        <p:spPr>
          <a:xfrm>
            <a:off x="457200" y="1524000"/>
            <a:ext cx="8229600" cy="0"/>
          </a:xfrm>
          <a:prstGeom prst="straightConnector1">
            <a:avLst/>
          </a:prstGeom>
          <a:noFill/>
          <a:ln cap="flat" cmpd="sng" w="50800">
            <a:solidFill>
              <a:srgbClr val="DA000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18"/>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p:txBody>
      </p:sp>
      <p:sp>
        <p:nvSpPr>
          <p:cNvPr id="128" name="Google Shape;128;p18"/>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9" name="Google Shape;129;p18"/>
          <p:cNvSpPr txBox="1"/>
          <p:nvPr>
            <p:ph idx="2" type="body"/>
          </p:nvPr>
        </p:nvSpPr>
        <p:spPr>
          <a:xfrm>
            <a:off x="4692274" y="1600200"/>
            <a:ext cx="39945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cxnSp>
        <p:nvCxnSpPr>
          <p:cNvPr id="130" name="Google Shape;130;p18"/>
          <p:cNvCxnSpPr/>
          <p:nvPr/>
        </p:nvCxnSpPr>
        <p:spPr>
          <a:xfrm>
            <a:off x="457200" y="1524000"/>
            <a:ext cx="8229600" cy="0"/>
          </a:xfrm>
          <a:prstGeom prst="straightConnector1">
            <a:avLst/>
          </a:prstGeom>
          <a:noFill/>
          <a:ln cap="flat" cmpd="sng" w="50800">
            <a:solidFill>
              <a:srgbClr val="DA0002"/>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1" name="Shape 131"/>
        <p:cNvGrpSpPr/>
        <p:nvPr/>
      </p:nvGrpSpPr>
      <p:grpSpPr>
        <a:xfrm>
          <a:off x="0" y="0"/>
          <a:ext cx="0" cy="0"/>
          <a:chOff x="0" y="0"/>
          <a:chExt cx="0" cy="0"/>
        </a:xfrm>
      </p:grpSpPr>
      <p:sp>
        <p:nvSpPr>
          <p:cNvPr id="132" name="Google Shape;132;p19"/>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a:solidFill>
                  <a:schemeClr val="accent1"/>
                </a:solidFill>
              </a:defRPr>
            </a:lvl1pPr>
            <a:lvl2pPr lvl="1" rtl="0">
              <a:spcBef>
                <a:spcPts val="0"/>
              </a:spcBef>
              <a:spcAft>
                <a:spcPts val="0"/>
              </a:spcAft>
              <a:buSzPts val="3600"/>
              <a:buNone/>
              <a:defRPr>
                <a:solidFill>
                  <a:schemeClr val="accent1"/>
                </a:solidFill>
              </a:defRPr>
            </a:lvl2pPr>
            <a:lvl3pPr lvl="2" rtl="0">
              <a:spcBef>
                <a:spcPts val="0"/>
              </a:spcBef>
              <a:spcAft>
                <a:spcPts val="0"/>
              </a:spcAft>
              <a:buSzPts val="3600"/>
              <a:buNone/>
              <a:defRPr>
                <a:solidFill>
                  <a:schemeClr val="accent1"/>
                </a:solidFill>
              </a:defRPr>
            </a:lvl3pPr>
            <a:lvl4pPr lvl="3" rtl="0">
              <a:spcBef>
                <a:spcPts val="0"/>
              </a:spcBef>
              <a:spcAft>
                <a:spcPts val="0"/>
              </a:spcAft>
              <a:buSzPts val="3600"/>
              <a:buNone/>
              <a:defRPr>
                <a:solidFill>
                  <a:schemeClr val="accent1"/>
                </a:solidFill>
              </a:defRPr>
            </a:lvl4pPr>
            <a:lvl5pPr lvl="4" rtl="0">
              <a:spcBef>
                <a:spcPts val="0"/>
              </a:spcBef>
              <a:spcAft>
                <a:spcPts val="0"/>
              </a:spcAft>
              <a:buSzPts val="3600"/>
              <a:buNone/>
              <a:defRPr>
                <a:solidFill>
                  <a:schemeClr val="accent1"/>
                </a:solidFill>
              </a:defRPr>
            </a:lvl5pPr>
            <a:lvl6pPr lvl="5" rtl="0">
              <a:spcBef>
                <a:spcPts val="0"/>
              </a:spcBef>
              <a:spcAft>
                <a:spcPts val="0"/>
              </a:spcAft>
              <a:buSzPts val="3600"/>
              <a:buNone/>
              <a:defRPr>
                <a:solidFill>
                  <a:schemeClr val="accent1"/>
                </a:solidFill>
              </a:defRPr>
            </a:lvl6pPr>
            <a:lvl7pPr lvl="6" rtl="0">
              <a:spcBef>
                <a:spcPts val="0"/>
              </a:spcBef>
              <a:spcAft>
                <a:spcPts val="0"/>
              </a:spcAft>
              <a:buSzPts val="3600"/>
              <a:buNone/>
              <a:defRPr>
                <a:solidFill>
                  <a:schemeClr val="accent1"/>
                </a:solidFill>
              </a:defRPr>
            </a:lvl7pPr>
            <a:lvl8pPr lvl="7" rtl="0">
              <a:spcBef>
                <a:spcPts val="0"/>
              </a:spcBef>
              <a:spcAft>
                <a:spcPts val="0"/>
              </a:spcAft>
              <a:buSzPts val="3600"/>
              <a:buNone/>
              <a:defRPr>
                <a:solidFill>
                  <a:schemeClr val="accent1"/>
                </a:solidFill>
              </a:defRPr>
            </a:lvl8pPr>
            <a:lvl9pPr lvl="8" rtl="0">
              <a:spcBef>
                <a:spcPts val="0"/>
              </a:spcBef>
              <a:spcAft>
                <a:spcPts val="0"/>
              </a:spcAft>
              <a:buSzPts val="3600"/>
              <a:buNone/>
              <a:defRPr>
                <a:solidFill>
                  <a:schemeClr val="accent1"/>
                </a:solidFill>
              </a:defRPr>
            </a:lvl9pPr>
          </a:lstStyle>
          <a:p/>
        </p:txBody>
      </p:sp>
      <p:cxnSp>
        <p:nvCxnSpPr>
          <p:cNvPr id="133" name="Google Shape;133;p19"/>
          <p:cNvCxnSpPr/>
          <p:nvPr/>
        </p:nvCxnSpPr>
        <p:spPr>
          <a:xfrm>
            <a:off x="457200" y="1524000"/>
            <a:ext cx="8229600" cy="0"/>
          </a:xfrm>
          <a:prstGeom prst="straightConnector1">
            <a:avLst/>
          </a:prstGeom>
          <a:noFill/>
          <a:ln cap="flat" cmpd="sng" w="50800">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4" name="Shape 134"/>
        <p:cNvGrpSpPr/>
        <p:nvPr/>
      </p:nvGrpSpPr>
      <p:grpSpPr>
        <a:xfrm>
          <a:off x="0" y="0"/>
          <a:ext cx="0" cy="0"/>
          <a:chOff x="0" y="0"/>
          <a:chExt cx="0" cy="0"/>
        </a:xfrm>
      </p:grpSpPr>
      <p:sp>
        <p:nvSpPr>
          <p:cNvPr id="135" name="Google Shape;135;p20"/>
          <p:cNvSpPr txBox="1"/>
          <p:nvPr>
            <p:ph idx="1" type="body"/>
          </p:nvPr>
        </p:nvSpPr>
        <p:spPr>
          <a:xfrm>
            <a:off x="457200" y="5875079"/>
            <a:ext cx="8229600" cy="6927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cxnSp>
        <p:nvCxnSpPr>
          <p:cNvPr id="136" name="Google Shape;136;p20"/>
          <p:cNvCxnSpPr/>
          <p:nvPr/>
        </p:nvCxnSpPr>
        <p:spPr>
          <a:xfrm>
            <a:off x="457200" y="5757014"/>
            <a:ext cx="8229600" cy="0"/>
          </a:xfrm>
          <a:prstGeom prst="straightConnector1">
            <a:avLst/>
          </a:prstGeom>
          <a:noFill/>
          <a:ln cap="flat" cmpd="sng" w="50800">
            <a:solidFill>
              <a:schemeClr val="lt2"/>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7" name="Shape 137"/>
        <p:cNvGrpSpPr/>
        <p:nvPr/>
      </p:nvGrpSpPr>
      <p:grpSpPr>
        <a:xfrm>
          <a:off x="0" y="0"/>
          <a:ext cx="0" cy="0"/>
          <a:chOff x="0" y="0"/>
          <a:chExt cx="0" cy="0"/>
        </a:xfrm>
      </p:grpSpPr>
      <p:cxnSp>
        <p:nvCxnSpPr>
          <p:cNvPr id="138" name="Google Shape;138;p21"/>
          <p:cNvCxnSpPr/>
          <p:nvPr/>
        </p:nvCxnSpPr>
        <p:spPr>
          <a:xfrm>
            <a:off x="457200" y="150852"/>
            <a:ext cx="8229600" cy="0"/>
          </a:xfrm>
          <a:prstGeom prst="straightConnector1">
            <a:avLst/>
          </a:prstGeom>
          <a:noFill/>
          <a:ln cap="flat" cmpd="sng" w="50800">
            <a:solidFill>
              <a:schemeClr val="lt2"/>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8" name="Shape 28"/>
        <p:cNvGrpSpPr/>
        <p:nvPr/>
      </p:nvGrpSpPr>
      <p:grpSpPr>
        <a:xfrm>
          <a:off x="0" y="0"/>
          <a:ext cx="0" cy="0"/>
          <a:chOff x="0" y="0"/>
          <a:chExt cx="0" cy="0"/>
        </a:xfrm>
      </p:grpSpPr>
      <p:sp>
        <p:nvSpPr>
          <p:cNvPr id="29" name="Google Shape;29;p3"/>
          <p:cNvSpPr txBox="1"/>
          <p:nvPr>
            <p:ph type="title"/>
          </p:nvPr>
        </p:nvSpPr>
        <p:spPr>
          <a:xfrm>
            <a:off x="457200" y="152400"/>
            <a:ext cx="8229600" cy="990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b="1">
                <a:solidFill>
                  <a:srgbClr val="C73C39"/>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0" name="Google Shape;30;p3"/>
          <p:cNvSpPr txBox="1"/>
          <p:nvPr>
            <p:ph idx="10" type="dt"/>
          </p:nvPr>
        </p:nvSpPr>
        <p:spPr>
          <a:xfrm>
            <a:off x="533400" y="635777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31" name="Google Shape;31;p3"/>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32" name="Google Shape;32;p3"/>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solidFill>
                  <a:srgbClr val="0000FF"/>
                </a:solidFill>
              </a:defRPr>
            </a:lvl1pPr>
            <a:lvl2pPr indent="-317500" lvl="1" marL="914400" rtl="0">
              <a:spcBef>
                <a:spcPts val="0"/>
              </a:spcBef>
              <a:spcAft>
                <a:spcPts val="0"/>
              </a:spcAft>
              <a:buSzPts val="1400"/>
              <a:buChar char="●"/>
              <a:defRPr>
                <a:solidFill>
                  <a:schemeClr val="dk1"/>
                </a:solidFill>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2"/>
        </a:solidFill>
      </p:bgPr>
    </p:bg>
    <p:spTree>
      <p:nvGrpSpPr>
        <p:cNvPr id="33" name="Shape 33"/>
        <p:cNvGrpSpPr/>
        <p:nvPr/>
      </p:nvGrpSpPr>
      <p:grpSpPr>
        <a:xfrm>
          <a:off x="0" y="0"/>
          <a:ext cx="0" cy="0"/>
          <a:chOff x="0" y="0"/>
          <a:chExt cx="0" cy="0"/>
        </a:xfrm>
      </p:grpSpPr>
      <p:sp>
        <p:nvSpPr>
          <p:cNvPr id="34" name="Google Shape;34;p4"/>
          <p:cNvSpPr txBox="1"/>
          <p:nvPr>
            <p:ph type="title"/>
          </p:nvPr>
        </p:nvSpPr>
        <p:spPr>
          <a:xfrm>
            <a:off x="1219200" y="2971800"/>
            <a:ext cx="6858000" cy="10668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1400"/>
              <a:buNone/>
              <a:defRPr b="0" sz="3200" cap="none"/>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5" name="Google Shape;35;p4"/>
          <p:cNvSpPr txBox="1"/>
          <p:nvPr>
            <p:ph idx="1" type="body"/>
          </p:nvPr>
        </p:nvSpPr>
        <p:spPr>
          <a:xfrm>
            <a:off x="1295400" y="4267200"/>
            <a:ext cx="6781800" cy="1143000"/>
          </a:xfrm>
          <a:prstGeom prst="rect">
            <a:avLst/>
          </a:prstGeom>
          <a:noFill/>
          <a:ln>
            <a:noFill/>
          </a:ln>
        </p:spPr>
        <p:txBody>
          <a:bodyPr anchorCtr="0" anchor="t" bIns="91425" lIns="91425" spcFirstLastPara="1" rIns="91425" wrap="square" tIns="91425">
            <a:noAutofit/>
          </a:bodyPr>
          <a:lstStyle>
            <a:lvl1pPr indent="-228600" lvl="0" marL="457200" rtl="0" algn="r">
              <a:spcBef>
                <a:spcPts val="600"/>
              </a:spcBef>
              <a:spcAft>
                <a:spcPts val="0"/>
              </a:spcAft>
              <a:buClr>
                <a:schemeClr val="lt1"/>
              </a:buClr>
              <a:buSzPts val="1400"/>
              <a:buNone/>
              <a:defRPr sz="2000">
                <a:solidFill>
                  <a:schemeClr val="lt1"/>
                </a:solidFill>
              </a:defRPr>
            </a:lvl1pPr>
            <a:lvl2pPr indent="-228600" lvl="1" marL="914400" rtl="0">
              <a:spcBef>
                <a:spcPts val="0"/>
              </a:spcBef>
              <a:spcAft>
                <a:spcPts val="0"/>
              </a:spcAft>
              <a:buClr>
                <a:schemeClr val="lt1"/>
              </a:buClr>
              <a:buSzPts val="1400"/>
              <a:buNone/>
              <a:defRPr sz="1800">
                <a:solidFill>
                  <a:schemeClr val="lt1"/>
                </a:solidFill>
              </a:defRPr>
            </a:lvl2pPr>
            <a:lvl3pPr indent="-228600" lvl="2" marL="1371600" rtl="0">
              <a:spcBef>
                <a:spcPts val="0"/>
              </a:spcBef>
              <a:spcAft>
                <a:spcPts val="0"/>
              </a:spcAft>
              <a:buClr>
                <a:schemeClr val="lt1"/>
              </a:buClr>
              <a:buSzPts val="1400"/>
              <a:buNone/>
              <a:defRPr sz="1600">
                <a:solidFill>
                  <a:schemeClr val="lt1"/>
                </a:solidFill>
              </a:defRPr>
            </a:lvl3pPr>
            <a:lvl4pPr indent="-228600" lvl="3" marL="1828800" rtl="0">
              <a:spcBef>
                <a:spcPts val="0"/>
              </a:spcBef>
              <a:spcAft>
                <a:spcPts val="0"/>
              </a:spcAft>
              <a:buClr>
                <a:schemeClr val="lt1"/>
              </a:buClr>
              <a:buSzPts val="1400"/>
              <a:buNone/>
              <a:defRPr sz="1400">
                <a:solidFill>
                  <a:schemeClr val="lt1"/>
                </a:solidFill>
              </a:defRPr>
            </a:lvl4pPr>
            <a:lvl5pPr indent="-228600" lvl="4" marL="2286000" rtl="0">
              <a:spcBef>
                <a:spcPts val="0"/>
              </a:spcBef>
              <a:spcAft>
                <a:spcPts val="0"/>
              </a:spcAft>
              <a:buClr>
                <a:schemeClr val="lt1"/>
              </a:buClr>
              <a:buSzPts val="1400"/>
              <a:buNone/>
              <a:defRPr sz="1400">
                <a:solidFill>
                  <a:schemeClr val="lt1"/>
                </a:solidFill>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6" name="Google Shape;36;p4"/>
          <p:cNvSpPr txBox="1"/>
          <p:nvPr>
            <p:ph idx="10" type="dt"/>
          </p:nvPr>
        </p:nvSpPr>
        <p:spPr>
          <a:xfrm>
            <a:off x="6400800" y="6355080"/>
            <a:ext cx="2286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lt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37" name="Google Shape;37;p4"/>
          <p:cNvSpPr txBox="1"/>
          <p:nvPr>
            <p:ph idx="11" type="ftr"/>
          </p:nvPr>
        </p:nvSpPr>
        <p:spPr>
          <a:xfrm>
            <a:off x="2898648" y="6355080"/>
            <a:ext cx="34746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lt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38" name="Google Shape;38;p4"/>
          <p:cNvSpPr txBox="1"/>
          <p:nvPr>
            <p:ph idx="12" type="sldNum"/>
          </p:nvPr>
        </p:nvSpPr>
        <p:spPr>
          <a:xfrm>
            <a:off x="1069848" y="6355080"/>
            <a:ext cx="15210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lt2"/>
                </a:solidFill>
                <a:latin typeface="Arial"/>
                <a:ea typeface="Arial"/>
                <a:cs typeface="Arial"/>
                <a:sym typeface="Arial"/>
              </a:defRPr>
            </a:lvl1pPr>
            <a:lvl2pPr indent="0" lvl="1" marL="0" marR="0" rtl="0" algn="l">
              <a:buNone/>
              <a:defRPr b="0" i="0" sz="1400" u="none" cap="none" strike="noStrike">
                <a:solidFill>
                  <a:schemeClr val="lt2"/>
                </a:solidFill>
                <a:latin typeface="Arial"/>
                <a:ea typeface="Arial"/>
                <a:cs typeface="Arial"/>
                <a:sym typeface="Arial"/>
              </a:defRPr>
            </a:lvl2pPr>
            <a:lvl3pPr indent="0" lvl="2" marL="0" marR="0" rtl="0" algn="l">
              <a:buNone/>
              <a:defRPr b="0" i="0" sz="1400" u="none" cap="none" strike="noStrike">
                <a:solidFill>
                  <a:schemeClr val="lt2"/>
                </a:solidFill>
                <a:latin typeface="Arial"/>
                <a:ea typeface="Arial"/>
                <a:cs typeface="Arial"/>
                <a:sym typeface="Arial"/>
              </a:defRPr>
            </a:lvl3pPr>
            <a:lvl4pPr indent="0" lvl="3" marL="0" marR="0" rtl="0" algn="l">
              <a:buNone/>
              <a:defRPr b="0" i="0" sz="1400" u="none" cap="none" strike="noStrike">
                <a:solidFill>
                  <a:schemeClr val="lt2"/>
                </a:solidFill>
                <a:latin typeface="Arial"/>
                <a:ea typeface="Arial"/>
                <a:cs typeface="Arial"/>
                <a:sym typeface="Arial"/>
              </a:defRPr>
            </a:lvl4pPr>
            <a:lvl5pPr indent="0" lvl="4" marL="0" marR="0" rtl="0" algn="l">
              <a:buNone/>
              <a:defRPr b="0" i="0" sz="1400" u="none" cap="none" strike="noStrike">
                <a:solidFill>
                  <a:schemeClr val="lt2"/>
                </a:solidFill>
                <a:latin typeface="Arial"/>
                <a:ea typeface="Arial"/>
                <a:cs typeface="Arial"/>
                <a:sym typeface="Arial"/>
              </a:defRPr>
            </a:lvl5pPr>
            <a:lvl6pPr indent="0" lvl="5" marL="0" marR="0" rtl="0" algn="l">
              <a:buNone/>
              <a:defRPr b="0" i="0" sz="1400" u="none" cap="none" strike="noStrike">
                <a:solidFill>
                  <a:schemeClr val="lt2"/>
                </a:solidFill>
                <a:latin typeface="Arial"/>
                <a:ea typeface="Arial"/>
                <a:cs typeface="Arial"/>
                <a:sym typeface="Arial"/>
              </a:defRPr>
            </a:lvl6pPr>
            <a:lvl7pPr indent="0" lvl="6" marL="0" marR="0" rtl="0" algn="l">
              <a:buNone/>
              <a:defRPr b="0" i="0" sz="1400" u="none" cap="none" strike="noStrike">
                <a:solidFill>
                  <a:schemeClr val="lt2"/>
                </a:solidFill>
                <a:latin typeface="Arial"/>
                <a:ea typeface="Arial"/>
                <a:cs typeface="Arial"/>
                <a:sym typeface="Arial"/>
              </a:defRPr>
            </a:lvl7pPr>
            <a:lvl8pPr indent="0" lvl="7" marL="0" marR="0" rtl="0" algn="l">
              <a:buNone/>
              <a:defRPr b="0" i="0" sz="1400" u="none" cap="none" strike="noStrike">
                <a:solidFill>
                  <a:schemeClr val="lt2"/>
                </a:solidFill>
                <a:latin typeface="Arial"/>
                <a:ea typeface="Arial"/>
                <a:cs typeface="Arial"/>
                <a:sym typeface="Arial"/>
              </a:defRPr>
            </a:lvl8pPr>
            <a:lvl9pPr indent="0" lvl="8" marL="0" marR="0" rtl="0" algn="l">
              <a:buNone/>
              <a:defRPr b="0" i="0" sz="1400" u="none" cap="none" strike="noStrike">
                <a:solidFill>
                  <a:schemeClr val="lt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sp>
        <p:nvSpPr>
          <p:cNvPr id="39" name="Google Shape;39;p4"/>
          <p:cNvSpPr/>
          <p:nvPr/>
        </p:nvSpPr>
        <p:spPr>
          <a:xfrm>
            <a:off x="914400" y="2819400"/>
            <a:ext cx="7315200" cy="128010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0" name="Google Shape;40;p4"/>
          <p:cNvSpPr/>
          <p:nvPr/>
        </p:nvSpPr>
        <p:spPr>
          <a:xfrm>
            <a:off x="914400" y="2819400"/>
            <a:ext cx="228600" cy="12801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41" name="Shape 41"/>
        <p:cNvGrpSpPr/>
        <p:nvPr/>
      </p:nvGrpSpPr>
      <p:grpSpPr>
        <a:xfrm>
          <a:off x="0" y="0"/>
          <a:ext cx="0" cy="0"/>
          <a:chOff x="0" y="0"/>
          <a:chExt cx="0" cy="0"/>
        </a:xfrm>
      </p:grpSpPr>
      <p:sp>
        <p:nvSpPr>
          <p:cNvPr id="42" name="Google Shape;42;p5"/>
          <p:cNvSpPr txBox="1"/>
          <p:nvPr>
            <p:ph type="title"/>
          </p:nvPr>
        </p:nvSpPr>
        <p:spPr>
          <a:xfrm>
            <a:off x="457200" y="228600"/>
            <a:ext cx="8229600" cy="914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2"/>
              </a:buClr>
              <a:buSzPts val="1400"/>
              <a:buNone/>
              <a:defRPr sz="3200">
                <a:solidFill>
                  <a:schemeClr val="dk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 name="Google Shape;43;p5"/>
          <p:cNvSpPr txBox="1"/>
          <p:nvPr>
            <p:ph idx="10" type="dt"/>
          </p:nvPr>
        </p:nvSpPr>
        <p:spPr>
          <a:xfrm>
            <a:off x="6400800" y="635635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44" name="Google Shape;44;p5"/>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45" name="Google Shape;45;p5"/>
          <p:cNvSpPr txBox="1"/>
          <p:nvPr>
            <p:ph idx="12" type="sldNum"/>
          </p:nvPr>
        </p:nvSpPr>
        <p:spPr>
          <a:xfrm>
            <a:off x="612648" y="6356350"/>
            <a:ext cx="19812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dk2"/>
                </a:solidFill>
                <a:latin typeface="Arial"/>
                <a:ea typeface="Arial"/>
                <a:cs typeface="Arial"/>
                <a:sym typeface="Arial"/>
              </a:defRPr>
            </a:lvl1pPr>
            <a:lvl2pPr indent="0" lvl="1" marL="0" marR="0" rtl="0" algn="l">
              <a:buNone/>
              <a:defRPr b="0" i="0" sz="1400" u="none" cap="none" strike="noStrike">
                <a:solidFill>
                  <a:schemeClr val="dk2"/>
                </a:solidFill>
                <a:latin typeface="Arial"/>
                <a:ea typeface="Arial"/>
                <a:cs typeface="Arial"/>
                <a:sym typeface="Arial"/>
              </a:defRPr>
            </a:lvl2pPr>
            <a:lvl3pPr indent="0" lvl="2" marL="0" marR="0" rtl="0" algn="l">
              <a:buNone/>
              <a:defRPr b="0" i="0" sz="1400" u="none" cap="none" strike="noStrike">
                <a:solidFill>
                  <a:schemeClr val="dk2"/>
                </a:solidFill>
                <a:latin typeface="Arial"/>
                <a:ea typeface="Arial"/>
                <a:cs typeface="Arial"/>
                <a:sym typeface="Arial"/>
              </a:defRPr>
            </a:lvl3pPr>
            <a:lvl4pPr indent="0" lvl="3" marL="0" marR="0" rtl="0" algn="l">
              <a:buNone/>
              <a:defRPr b="0" i="0" sz="1400" u="none" cap="none" strike="noStrike">
                <a:solidFill>
                  <a:schemeClr val="dk2"/>
                </a:solidFill>
                <a:latin typeface="Arial"/>
                <a:ea typeface="Arial"/>
                <a:cs typeface="Arial"/>
                <a:sym typeface="Arial"/>
              </a:defRPr>
            </a:lvl4pPr>
            <a:lvl5pPr indent="0" lvl="4" marL="0" marR="0" rtl="0" algn="l">
              <a:buNone/>
              <a:defRPr b="0" i="0" sz="1400" u="none" cap="none" strike="noStrike">
                <a:solidFill>
                  <a:schemeClr val="dk2"/>
                </a:solidFill>
                <a:latin typeface="Arial"/>
                <a:ea typeface="Arial"/>
                <a:cs typeface="Arial"/>
                <a:sym typeface="Arial"/>
              </a:defRPr>
            </a:lvl5pPr>
            <a:lvl6pPr indent="0" lvl="5" marL="0" marR="0" rtl="0" algn="l">
              <a:buNone/>
              <a:defRPr b="0" i="0" sz="1400" u="none" cap="none" strike="noStrike">
                <a:solidFill>
                  <a:schemeClr val="dk2"/>
                </a:solidFill>
                <a:latin typeface="Arial"/>
                <a:ea typeface="Arial"/>
                <a:cs typeface="Arial"/>
                <a:sym typeface="Arial"/>
              </a:defRPr>
            </a:lvl6pPr>
            <a:lvl7pPr indent="0" lvl="6" marL="0" marR="0" rtl="0" algn="l">
              <a:buNone/>
              <a:defRPr b="0" i="0" sz="1400" u="none" cap="none" strike="noStrike">
                <a:solidFill>
                  <a:schemeClr val="dk2"/>
                </a:solidFill>
                <a:latin typeface="Arial"/>
                <a:ea typeface="Arial"/>
                <a:cs typeface="Arial"/>
                <a:sym typeface="Arial"/>
              </a:defRPr>
            </a:lvl7pPr>
            <a:lvl8pPr indent="0" lvl="7" marL="0" marR="0" rtl="0" algn="l">
              <a:buNone/>
              <a:defRPr b="0" i="0" sz="1400" u="none" cap="none" strike="noStrike">
                <a:solidFill>
                  <a:schemeClr val="dk2"/>
                </a:solidFill>
                <a:latin typeface="Arial"/>
                <a:ea typeface="Arial"/>
                <a:cs typeface="Arial"/>
                <a:sym typeface="Arial"/>
              </a:defRPr>
            </a:lvl8pPr>
            <a:lvl9pPr indent="0" lvl="8" marL="0" marR="0" rtl="0" algn="l">
              <a:buNone/>
              <a:defRPr b="0" i="0" sz="1400" u="none" cap="none" strike="noStrike">
                <a:solidFill>
                  <a:schemeClr val="dk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46" name="Google Shape;46;p5"/>
          <p:cNvSpPr txBox="1"/>
          <p:nvPr>
            <p:ph idx="1" type="body"/>
          </p:nvPr>
        </p:nvSpPr>
        <p:spPr>
          <a:xfrm>
            <a:off x="457200" y="1219200"/>
            <a:ext cx="4041600" cy="4937700"/>
          </a:xfrm>
          <a:prstGeom prst="rect">
            <a:avLst/>
          </a:prstGeom>
          <a:noFill/>
          <a:ln>
            <a:noFill/>
          </a:ln>
        </p:spPr>
        <p:txBody>
          <a:bodyPr anchorCtr="0" anchor="t" bIns="91425" lIns="91425" spcFirstLastPara="1" rIns="91425" wrap="square" tIns="91425">
            <a:noAutofit/>
          </a:bodyPr>
          <a:lstStyle>
            <a:lvl1pPr indent="-317500" lvl="0" marL="457200" rtl="0" algn="l">
              <a:spcBef>
                <a:spcPts val="600"/>
              </a:spcBef>
              <a:spcAft>
                <a:spcPts val="0"/>
              </a:spcAft>
              <a:buClr>
                <a:schemeClr val="accent1"/>
              </a:buClr>
              <a:buSzPts val="1400"/>
              <a:buChar char="●"/>
              <a:defRPr sz="2600">
                <a:solidFill>
                  <a:schemeClr val="dk1"/>
                </a:solidFill>
              </a:defRPr>
            </a:lvl1pPr>
            <a:lvl2pPr indent="-317500" lvl="1" marL="914400" rtl="0" algn="l">
              <a:spcBef>
                <a:spcPts val="0"/>
              </a:spcBef>
              <a:spcAft>
                <a:spcPts val="0"/>
              </a:spcAft>
              <a:buClr>
                <a:schemeClr val="accent2"/>
              </a:buClr>
              <a:buSzPts val="1400"/>
              <a:buChar char="●"/>
              <a:defRPr sz="2300">
                <a:solidFill>
                  <a:schemeClr val="dk2"/>
                </a:solidFill>
              </a:defRPr>
            </a:lvl2pPr>
            <a:lvl3pPr indent="-317500" lvl="2" marL="1371600" rtl="0" algn="l">
              <a:spcBef>
                <a:spcPts val="0"/>
              </a:spcBef>
              <a:spcAft>
                <a:spcPts val="0"/>
              </a:spcAft>
              <a:buClr>
                <a:srgbClr val="BBBBBB"/>
              </a:buClr>
              <a:buSzPts val="1400"/>
              <a:buChar char="●"/>
              <a:defRPr sz="2000">
                <a:solidFill>
                  <a:schemeClr val="dk1"/>
                </a:solidFill>
              </a:defRPr>
            </a:lvl3pPr>
            <a:lvl4pPr indent="-317500" lvl="3" marL="1828800" rtl="0" algn="l">
              <a:spcBef>
                <a:spcPts val="0"/>
              </a:spcBef>
              <a:spcAft>
                <a:spcPts val="0"/>
              </a:spcAft>
              <a:buClr>
                <a:srgbClr val="8CA2B4"/>
              </a:buClr>
              <a:buSzPts val="1400"/>
              <a:buChar char="●"/>
              <a:defRPr sz="1800">
                <a:solidFill>
                  <a:schemeClr val="dk1"/>
                </a:solidFill>
              </a:defRPr>
            </a:lvl4pPr>
            <a:lvl5pPr indent="-317500" lvl="4" marL="2286000" rtl="0" algn="l">
              <a:spcBef>
                <a:spcPts val="0"/>
              </a:spcBef>
              <a:spcAft>
                <a:spcPts val="0"/>
              </a:spcAft>
              <a:buClr>
                <a:schemeClr val="accent2"/>
              </a:buClr>
              <a:buSzPts val="1400"/>
              <a:buChar char="●"/>
              <a:defRPr sz="1600">
                <a:solidFill>
                  <a:schemeClr val="dk1"/>
                </a:solidFill>
              </a:defRPr>
            </a:lvl5pPr>
            <a:lvl6pPr indent="-317500" lvl="5" marL="2743200" rtl="0" algn="l">
              <a:spcBef>
                <a:spcPts val="0"/>
              </a:spcBef>
              <a:spcAft>
                <a:spcPts val="0"/>
              </a:spcAft>
              <a:buClr>
                <a:srgbClr val="8CA2B4"/>
              </a:buClr>
              <a:buSzPts val="1400"/>
              <a:buChar char="●"/>
              <a:defRPr sz="1600">
                <a:solidFill>
                  <a:schemeClr val="dk1"/>
                </a:solidFill>
              </a:defRPr>
            </a:lvl6pPr>
            <a:lvl7pPr indent="-317500" lvl="6" marL="3200400" rtl="0" algn="l">
              <a:spcBef>
                <a:spcPts val="0"/>
              </a:spcBef>
              <a:spcAft>
                <a:spcPts val="0"/>
              </a:spcAft>
              <a:buClr>
                <a:srgbClr val="646D8F"/>
              </a:buClr>
              <a:buSzPts val="1400"/>
              <a:buChar char="●"/>
              <a:defRPr sz="1400">
                <a:solidFill>
                  <a:schemeClr val="dk1"/>
                </a:solidFill>
              </a:defRPr>
            </a:lvl7pPr>
            <a:lvl8pPr indent="-317500" lvl="7" marL="3657600" rtl="0" algn="l">
              <a:spcBef>
                <a:spcPts val="0"/>
              </a:spcBef>
              <a:spcAft>
                <a:spcPts val="0"/>
              </a:spcAft>
              <a:buClr>
                <a:srgbClr val="BBBBBB"/>
              </a:buClr>
              <a:buSzPts val="1400"/>
              <a:buChar char="●"/>
              <a:defRPr sz="1400">
                <a:solidFill>
                  <a:schemeClr val="dk1"/>
                </a:solidFill>
              </a:defRPr>
            </a:lvl8pPr>
            <a:lvl9pPr indent="-317500" lvl="8" marL="4114800" rtl="0" algn="l">
              <a:spcBef>
                <a:spcPts val="0"/>
              </a:spcBef>
              <a:spcAft>
                <a:spcPts val="0"/>
              </a:spcAft>
              <a:buClr>
                <a:srgbClr val="9FB8CD"/>
              </a:buClr>
              <a:buSzPts val="1400"/>
              <a:buChar char="●"/>
              <a:defRPr sz="1200">
                <a:solidFill>
                  <a:schemeClr val="dk1"/>
                </a:solidFill>
              </a:defRPr>
            </a:lvl9pPr>
          </a:lstStyle>
          <a:p/>
        </p:txBody>
      </p:sp>
      <p:sp>
        <p:nvSpPr>
          <p:cNvPr id="47" name="Google Shape;47;p5"/>
          <p:cNvSpPr txBox="1"/>
          <p:nvPr>
            <p:ph idx="2" type="body"/>
          </p:nvPr>
        </p:nvSpPr>
        <p:spPr>
          <a:xfrm>
            <a:off x="4632198" y="1216152"/>
            <a:ext cx="4041600" cy="4937700"/>
          </a:xfrm>
          <a:prstGeom prst="rect">
            <a:avLst/>
          </a:prstGeom>
          <a:noFill/>
          <a:ln>
            <a:noFill/>
          </a:ln>
        </p:spPr>
        <p:txBody>
          <a:bodyPr anchorCtr="0" anchor="t" bIns="91425" lIns="91425" spcFirstLastPara="1" rIns="91425" wrap="square" tIns="91425">
            <a:noAutofit/>
          </a:bodyPr>
          <a:lstStyle>
            <a:lvl1pPr indent="-317500" lvl="0" marL="457200" rtl="0" algn="l">
              <a:spcBef>
                <a:spcPts val="600"/>
              </a:spcBef>
              <a:spcAft>
                <a:spcPts val="0"/>
              </a:spcAft>
              <a:buClr>
                <a:schemeClr val="accent1"/>
              </a:buClr>
              <a:buSzPts val="1400"/>
              <a:buChar char="●"/>
              <a:defRPr sz="2600">
                <a:solidFill>
                  <a:schemeClr val="dk1"/>
                </a:solidFill>
              </a:defRPr>
            </a:lvl1pPr>
            <a:lvl2pPr indent="-317500" lvl="1" marL="914400" rtl="0" algn="l">
              <a:spcBef>
                <a:spcPts val="0"/>
              </a:spcBef>
              <a:spcAft>
                <a:spcPts val="0"/>
              </a:spcAft>
              <a:buClr>
                <a:schemeClr val="accent2"/>
              </a:buClr>
              <a:buSzPts val="1400"/>
              <a:buChar char="●"/>
              <a:defRPr sz="2300">
                <a:solidFill>
                  <a:schemeClr val="dk2"/>
                </a:solidFill>
              </a:defRPr>
            </a:lvl2pPr>
            <a:lvl3pPr indent="-317500" lvl="2" marL="1371600" rtl="0" algn="l">
              <a:spcBef>
                <a:spcPts val="0"/>
              </a:spcBef>
              <a:spcAft>
                <a:spcPts val="0"/>
              </a:spcAft>
              <a:buClr>
                <a:srgbClr val="BBBBBB"/>
              </a:buClr>
              <a:buSzPts val="1400"/>
              <a:buChar char="●"/>
              <a:defRPr sz="2000">
                <a:solidFill>
                  <a:schemeClr val="dk1"/>
                </a:solidFill>
              </a:defRPr>
            </a:lvl3pPr>
            <a:lvl4pPr indent="-317500" lvl="3" marL="1828800" rtl="0" algn="l">
              <a:spcBef>
                <a:spcPts val="0"/>
              </a:spcBef>
              <a:spcAft>
                <a:spcPts val="0"/>
              </a:spcAft>
              <a:buClr>
                <a:srgbClr val="8CA2B4"/>
              </a:buClr>
              <a:buSzPts val="1400"/>
              <a:buChar char="●"/>
              <a:defRPr sz="1800">
                <a:solidFill>
                  <a:schemeClr val="dk1"/>
                </a:solidFill>
              </a:defRPr>
            </a:lvl4pPr>
            <a:lvl5pPr indent="-317500" lvl="4" marL="2286000" rtl="0" algn="l">
              <a:spcBef>
                <a:spcPts val="0"/>
              </a:spcBef>
              <a:spcAft>
                <a:spcPts val="0"/>
              </a:spcAft>
              <a:buClr>
                <a:schemeClr val="accent2"/>
              </a:buClr>
              <a:buSzPts val="1400"/>
              <a:buChar char="●"/>
              <a:defRPr sz="1600">
                <a:solidFill>
                  <a:schemeClr val="dk1"/>
                </a:solidFill>
              </a:defRPr>
            </a:lvl5pPr>
            <a:lvl6pPr indent="-317500" lvl="5" marL="2743200" rtl="0" algn="l">
              <a:spcBef>
                <a:spcPts val="0"/>
              </a:spcBef>
              <a:spcAft>
                <a:spcPts val="0"/>
              </a:spcAft>
              <a:buClr>
                <a:srgbClr val="8CA2B4"/>
              </a:buClr>
              <a:buSzPts val="1400"/>
              <a:buChar char="●"/>
              <a:defRPr sz="1600">
                <a:solidFill>
                  <a:schemeClr val="dk1"/>
                </a:solidFill>
              </a:defRPr>
            </a:lvl6pPr>
            <a:lvl7pPr indent="-317500" lvl="6" marL="3200400" rtl="0" algn="l">
              <a:spcBef>
                <a:spcPts val="0"/>
              </a:spcBef>
              <a:spcAft>
                <a:spcPts val="0"/>
              </a:spcAft>
              <a:buClr>
                <a:srgbClr val="646D8F"/>
              </a:buClr>
              <a:buSzPts val="1400"/>
              <a:buChar char="●"/>
              <a:defRPr sz="1400">
                <a:solidFill>
                  <a:schemeClr val="dk1"/>
                </a:solidFill>
              </a:defRPr>
            </a:lvl7pPr>
            <a:lvl8pPr indent="-317500" lvl="7" marL="3657600" rtl="0" algn="l">
              <a:spcBef>
                <a:spcPts val="0"/>
              </a:spcBef>
              <a:spcAft>
                <a:spcPts val="0"/>
              </a:spcAft>
              <a:buClr>
                <a:srgbClr val="BBBBBB"/>
              </a:buClr>
              <a:buSzPts val="1400"/>
              <a:buChar char="●"/>
              <a:defRPr sz="1400">
                <a:solidFill>
                  <a:schemeClr val="dk1"/>
                </a:solidFill>
              </a:defRPr>
            </a:lvl8pPr>
            <a:lvl9pPr indent="-317500" lvl="8" marL="4114800" rtl="0" algn="l">
              <a:spcBef>
                <a:spcPts val="0"/>
              </a:spcBef>
              <a:spcAft>
                <a:spcPts val="0"/>
              </a:spcAft>
              <a:buClr>
                <a:srgbClr val="9FB8CD"/>
              </a:buClr>
              <a:buSzPts val="1400"/>
              <a:buChar char="●"/>
              <a:defRPr sz="12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48" name="Shape 48"/>
        <p:cNvGrpSpPr/>
        <p:nvPr/>
      </p:nvGrpSpPr>
      <p:grpSpPr>
        <a:xfrm>
          <a:off x="0" y="0"/>
          <a:ext cx="0" cy="0"/>
          <a:chOff x="0" y="0"/>
          <a:chExt cx="0" cy="0"/>
        </a:xfrm>
      </p:grpSpPr>
      <p:sp>
        <p:nvSpPr>
          <p:cNvPr id="49" name="Google Shape;49;p6"/>
          <p:cNvSpPr txBox="1"/>
          <p:nvPr>
            <p:ph type="title"/>
          </p:nvPr>
        </p:nvSpPr>
        <p:spPr>
          <a:xfrm>
            <a:off x="457200" y="228600"/>
            <a:ext cx="8229600" cy="914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0" name="Google Shape;50;p6"/>
          <p:cNvSpPr txBox="1"/>
          <p:nvPr>
            <p:ph idx="1" type="body"/>
          </p:nvPr>
        </p:nvSpPr>
        <p:spPr>
          <a:xfrm>
            <a:off x="457200" y="1285875"/>
            <a:ext cx="4040100" cy="685800"/>
          </a:xfrm>
          <a:prstGeom prst="rect">
            <a:avLst/>
          </a:prstGeom>
          <a:noFill/>
          <a:ln>
            <a:noFill/>
          </a:ln>
        </p:spPr>
        <p:txBody>
          <a:bodyPr anchorCtr="0" anchor="b" bIns="91425" lIns="91425" spcFirstLastPara="1" rIns="91425" wrap="square" tIns="91425">
            <a:noAutofit/>
          </a:bodyPr>
          <a:lstStyle>
            <a:lvl1pPr indent="-228600" lvl="0" marL="457200" rtl="0">
              <a:spcBef>
                <a:spcPts val="600"/>
              </a:spcBef>
              <a:spcAft>
                <a:spcPts val="0"/>
              </a:spcAft>
              <a:buClr>
                <a:schemeClr val="accent2"/>
              </a:buClr>
              <a:buSzPts val="1400"/>
              <a:buNone/>
              <a:defRPr b="1" sz="2400">
                <a:solidFill>
                  <a:schemeClr val="accent2"/>
                </a:solidFill>
              </a:defRPr>
            </a:lvl1pPr>
            <a:lvl2pPr indent="-228600" lvl="1" marL="914400" rtl="0">
              <a:spcBef>
                <a:spcPts val="0"/>
              </a:spcBef>
              <a:spcAft>
                <a:spcPts val="0"/>
              </a:spcAft>
              <a:buSzPts val="1400"/>
              <a:buNone/>
              <a:defRPr b="1" sz="2000"/>
            </a:lvl2pPr>
            <a:lvl3pPr indent="-228600" lvl="2" marL="1371600" rtl="0">
              <a:spcBef>
                <a:spcPts val="0"/>
              </a:spcBef>
              <a:spcAft>
                <a:spcPts val="0"/>
              </a:spcAft>
              <a:buSzPts val="1400"/>
              <a:buNone/>
              <a:defRPr b="1" sz="1800"/>
            </a:lvl3pPr>
            <a:lvl4pPr indent="-228600" lvl="3" marL="1828800" rtl="0">
              <a:spcBef>
                <a:spcPts val="0"/>
              </a:spcBef>
              <a:spcAft>
                <a:spcPts val="0"/>
              </a:spcAft>
              <a:buSzPts val="1400"/>
              <a:buNone/>
              <a:defRPr b="1" sz="1600"/>
            </a:lvl4pPr>
            <a:lvl5pPr indent="-228600" lvl="4" marL="2286000" rtl="0">
              <a:spcBef>
                <a:spcPts val="0"/>
              </a:spcBef>
              <a:spcAft>
                <a:spcPts val="0"/>
              </a:spcAft>
              <a:buSzPts val="1400"/>
              <a:buNone/>
              <a:defRPr b="1" sz="1600"/>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1" name="Google Shape;51;p6"/>
          <p:cNvSpPr txBox="1"/>
          <p:nvPr>
            <p:ph idx="2" type="body"/>
          </p:nvPr>
        </p:nvSpPr>
        <p:spPr>
          <a:xfrm>
            <a:off x="4648200" y="1295400"/>
            <a:ext cx="4041900" cy="685800"/>
          </a:xfrm>
          <a:prstGeom prst="rect">
            <a:avLst/>
          </a:prstGeom>
          <a:noFill/>
          <a:ln>
            <a:noFill/>
          </a:ln>
        </p:spPr>
        <p:txBody>
          <a:bodyPr anchorCtr="0" anchor="b" bIns="91425" lIns="91425" spcFirstLastPara="1" rIns="91425" wrap="square" tIns="91425">
            <a:noAutofit/>
          </a:bodyPr>
          <a:lstStyle>
            <a:lvl1pPr indent="-228600" lvl="0" marL="457200" rtl="0">
              <a:spcBef>
                <a:spcPts val="600"/>
              </a:spcBef>
              <a:spcAft>
                <a:spcPts val="0"/>
              </a:spcAft>
              <a:buClr>
                <a:schemeClr val="accent2"/>
              </a:buClr>
              <a:buSzPts val="1400"/>
              <a:buNone/>
              <a:defRPr b="1" sz="2400">
                <a:solidFill>
                  <a:schemeClr val="accent2"/>
                </a:solidFill>
              </a:defRPr>
            </a:lvl1pPr>
            <a:lvl2pPr indent="-228600" lvl="1" marL="914400" rtl="0">
              <a:spcBef>
                <a:spcPts val="0"/>
              </a:spcBef>
              <a:spcAft>
                <a:spcPts val="0"/>
              </a:spcAft>
              <a:buSzPts val="1400"/>
              <a:buNone/>
              <a:defRPr b="1" sz="2000"/>
            </a:lvl2pPr>
            <a:lvl3pPr indent="-228600" lvl="2" marL="1371600" rtl="0">
              <a:spcBef>
                <a:spcPts val="0"/>
              </a:spcBef>
              <a:spcAft>
                <a:spcPts val="0"/>
              </a:spcAft>
              <a:buSzPts val="1400"/>
              <a:buNone/>
              <a:defRPr b="1" sz="1800"/>
            </a:lvl3pPr>
            <a:lvl4pPr indent="-228600" lvl="3" marL="1828800" rtl="0">
              <a:spcBef>
                <a:spcPts val="0"/>
              </a:spcBef>
              <a:spcAft>
                <a:spcPts val="0"/>
              </a:spcAft>
              <a:buSzPts val="1400"/>
              <a:buNone/>
              <a:defRPr b="1" sz="1600"/>
            </a:lvl4pPr>
            <a:lvl5pPr indent="-228600" lvl="4" marL="2286000" rtl="0">
              <a:spcBef>
                <a:spcPts val="0"/>
              </a:spcBef>
              <a:spcAft>
                <a:spcPts val="0"/>
              </a:spcAft>
              <a:buSzPts val="1400"/>
              <a:buNone/>
              <a:defRPr b="1" sz="1600"/>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 name="Google Shape;52;p6"/>
          <p:cNvSpPr txBox="1"/>
          <p:nvPr>
            <p:ph idx="10" type="dt"/>
          </p:nvPr>
        </p:nvSpPr>
        <p:spPr>
          <a:xfrm>
            <a:off x="6400800" y="635635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53" name="Google Shape;53;p6"/>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54" name="Google Shape;54;p6"/>
          <p:cNvSpPr txBox="1"/>
          <p:nvPr>
            <p:ph idx="12" type="sldNum"/>
          </p:nvPr>
        </p:nvSpPr>
        <p:spPr>
          <a:xfrm>
            <a:off x="612648" y="6356350"/>
            <a:ext cx="19812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dk2"/>
                </a:solidFill>
                <a:latin typeface="Arial"/>
                <a:ea typeface="Arial"/>
                <a:cs typeface="Arial"/>
                <a:sym typeface="Arial"/>
              </a:defRPr>
            </a:lvl1pPr>
            <a:lvl2pPr indent="0" lvl="1" marL="0" marR="0" rtl="0" algn="l">
              <a:buNone/>
              <a:defRPr b="0" i="0" sz="1400" u="none" cap="none" strike="noStrike">
                <a:solidFill>
                  <a:schemeClr val="dk2"/>
                </a:solidFill>
                <a:latin typeface="Arial"/>
                <a:ea typeface="Arial"/>
                <a:cs typeface="Arial"/>
                <a:sym typeface="Arial"/>
              </a:defRPr>
            </a:lvl2pPr>
            <a:lvl3pPr indent="0" lvl="2" marL="0" marR="0" rtl="0" algn="l">
              <a:buNone/>
              <a:defRPr b="0" i="0" sz="1400" u="none" cap="none" strike="noStrike">
                <a:solidFill>
                  <a:schemeClr val="dk2"/>
                </a:solidFill>
                <a:latin typeface="Arial"/>
                <a:ea typeface="Arial"/>
                <a:cs typeface="Arial"/>
                <a:sym typeface="Arial"/>
              </a:defRPr>
            </a:lvl3pPr>
            <a:lvl4pPr indent="0" lvl="3" marL="0" marR="0" rtl="0" algn="l">
              <a:buNone/>
              <a:defRPr b="0" i="0" sz="1400" u="none" cap="none" strike="noStrike">
                <a:solidFill>
                  <a:schemeClr val="dk2"/>
                </a:solidFill>
                <a:latin typeface="Arial"/>
                <a:ea typeface="Arial"/>
                <a:cs typeface="Arial"/>
                <a:sym typeface="Arial"/>
              </a:defRPr>
            </a:lvl4pPr>
            <a:lvl5pPr indent="0" lvl="4" marL="0" marR="0" rtl="0" algn="l">
              <a:buNone/>
              <a:defRPr b="0" i="0" sz="1400" u="none" cap="none" strike="noStrike">
                <a:solidFill>
                  <a:schemeClr val="dk2"/>
                </a:solidFill>
                <a:latin typeface="Arial"/>
                <a:ea typeface="Arial"/>
                <a:cs typeface="Arial"/>
                <a:sym typeface="Arial"/>
              </a:defRPr>
            </a:lvl5pPr>
            <a:lvl6pPr indent="0" lvl="5" marL="0" marR="0" rtl="0" algn="l">
              <a:buNone/>
              <a:defRPr b="0" i="0" sz="1400" u="none" cap="none" strike="noStrike">
                <a:solidFill>
                  <a:schemeClr val="dk2"/>
                </a:solidFill>
                <a:latin typeface="Arial"/>
                <a:ea typeface="Arial"/>
                <a:cs typeface="Arial"/>
                <a:sym typeface="Arial"/>
              </a:defRPr>
            </a:lvl6pPr>
            <a:lvl7pPr indent="0" lvl="6" marL="0" marR="0" rtl="0" algn="l">
              <a:buNone/>
              <a:defRPr b="0" i="0" sz="1400" u="none" cap="none" strike="noStrike">
                <a:solidFill>
                  <a:schemeClr val="dk2"/>
                </a:solidFill>
                <a:latin typeface="Arial"/>
                <a:ea typeface="Arial"/>
                <a:cs typeface="Arial"/>
                <a:sym typeface="Arial"/>
              </a:defRPr>
            </a:lvl7pPr>
            <a:lvl8pPr indent="0" lvl="7" marL="0" marR="0" rtl="0" algn="l">
              <a:buNone/>
              <a:defRPr b="0" i="0" sz="1400" u="none" cap="none" strike="noStrike">
                <a:solidFill>
                  <a:schemeClr val="dk2"/>
                </a:solidFill>
                <a:latin typeface="Arial"/>
                <a:ea typeface="Arial"/>
                <a:cs typeface="Arial"/>
                <a:sym typeface="Arial"/>
              </a:defRPr>
            </a:lvl8pPr>
            <a:lvl9pPr indent="0" lvl="8" marL="0" marR="0" rtl="0" algn="l">
              <a:buNone/>
              <a:defRPr b="0" i="0" sz="1400" u="none" cap="none" strike="noStrike">
                <a:solidFill>
                  <a:schemeClr val="dk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55" name="Google Shape;55;p6"/>
          <p:cNvSpPr txBox="1"/>
          <p:nvPr>
            <p:ph idx="3" type="body"/>
          </p:nvPr>
        </p:nvSpPr>
        <p:spPr>
          <a:xfrm>
            <a:off x="457200" y="2133600"/>
            <a:ext cx="4038600" cy="4038600"/>
          </a:xfrm>
          <a:prstGeom prst="rect">
            <a:avLst/>
          </a:prstGeom>
          <a:noFill/>
          <a:ln>
            <a:noFill/>
          </a:ln>
        </p:spPr>
        <p:txBody>
          <a:bodyPr anchorCtr="0" anchor="t" bIns="91425" lIns="91425" spcFirstLastPara="1" rIns="91425" wrap="square" tIns="91425">
            <a:noAutofit/>
          </a:bodyPr>
          <a:lstStyle>
            <a:lvl1pPr indent="-317500" lvl="0" marL="457200" rtl="0" algn="l">
              <a:spcBef>
                <a:spcPts val="600"/>
              </a:spcBef>
              <a:spcAft>
                <a:spcPts val="0"/>
              </a:spcAft>
              <a:buClr>
                <a:schemeClr val="accent1"/>
              </a:buClr>
              <a:buSzPts val="1400"/>
              <a:buChar char="●"/>
              <a:defRPr sz="2600">
                <a:solidFill>
                  <a:schemeClr val="dk1"/>
                </a:solidFill>
              </a:defRPr>
            </a:lvl1pPr>
            <a:lvl2pPr indent="-317500" lvl="1" marL="914400" rtl="0" algn="l">
              <a:spcBef>
                <a:spcPts val="0"/>
              </a:spcBef>
              <a:spcAft>
                <a:spcPts val="0"/>
              </a:spcAft>
              <a:buClr>
                <a:schemeClr val="accent2"/>
              </a:buClr>
              <a:buSzPts val="1400"/>
              <a:buChar char="●"/>
              <a:defRPr sz="2300">
                <a:solidFill>
                  <a:schemeClr val="dk2"/>
                </a:solidFill>
              </a:defRPr>
            </a:lvl2pPr>
            <a:lvl3pPr indent="-317500" lvl="2" marL="1371600" rtl="0" algn="l">
              <a:spcBef>
                <a:spcPts val="0"/>
              </a:spcBef>
              <a:spcAft>
                <a:spcPts val="0"/>
              </a:spcAft>
              <a:buClr>
                <a:srgbClr val="BBBBBB"/>
              </a:buClr>
              <a:buSzPts val="1400"/>
              <a:buChar char="●"/>
              <a:defRPr sz="2000">
                <a:solidFill>
                  <a:schemeClr val="dk1"/>
                </a:solidFill>
              </a:defRPr>
            </a:lvl3pPr>
            <a:lvl4pPr indent="-317500" lvl="3" marL="1828800" rtl="0" algn="l">
              <a:spcBef>
                <a:spcPts val="0"/>
              </a:spcBef>
              <a:spcAft>
                <a:spcPts val="0"/>
              </a:spcAft>
              <a:buClr>
                <a:srgbClr val="8CA2B4"/>
              </a:buClr>
              <a:buSzPts val="1400"/>
              <a:buChar char="●"/>
              <a:defRPr sz="1800">
                <a:solidFill>
                  <a:schemeClr val="dk1"/>
                </a:solidFill>
              </a:defRPr>
            </a:lvl4pPr>
            <a:lvl5pPr indent="-317500" lvl="4" marL="2286000" rtl="0" algn="l">
              <a:spcBef>
                <a:spcPts val="0"/>
              </a:spcBef>
              <a:spcAft>
                <a:spcPts val="0"/>
              </a:spcAft>
              <a:buClr>
                <a:schemeClr val="accent2"/>
              </a:buClr>
              <a:buSzPts val="1400"/>
              <a:buChar char="●"/>
              <a:defRPr sz="1600">
                <a:solidFill>
                  <a:schemeClr val="dk1"/>
                </a:solidFill>
              </a:defRPr>
            </a:lvl5pPr>
            <a:lvl6pPr indent="-317500" lvl="5" marL="2743200" rtl="0" algn="l">
              <a:spcBef>
                <a:spcPts val="0"/>
              </a:spcBef>
              <a:spcAft>
                <a:spcPts val="0"/>
              </a:spcAft>
              <a:buClr>
                <a:srgbClr val="8CA2B4"/>
              </a:buClr>
              <a:buSzPts val="1400"/>
              <a:buChar char="●"/>
              <a:defRPr sz="1600">
                <a:solidFill>
                  <a:schemeClr val="dk1"/>
                </a:solidFill>
              </a:defRPr>
            </a:lvl6pPr>
            <a:lvl7pPr indent="-317500" lvl="6" marL="3200400" rtl="0" algn="l">
              <a:spcBef>
                <a:spcPts val="0"/>
              </a:spcBef>
              <a:spcAft>
                <a:spcPts val="0"/>
              </a:spcAft>
              <a:buClr>
                <a:srgbClr val="646D8F"/>
              </a:buClr>
              <a:buSzPts val="1400"/>
              <a:buChar char="●"/>
              <a:defRPr sz="1400">
                <a:solidFill>
                  <a:schemeClr val="dk1"/>
                </a:solidFill>
              </a:defRPr>
            </a:lvl7pPr>
            <a:lvl8pPr indent="-317500" lvl="7" marL="3657600" rtl="0" algn="l">
              <a:spcBef>
                <a:spcPts val="0"/>
              </a:spcBef>
              <a:spcAft>
                <a:spcPts val="0"/>
              </a:spcAft>
              <a:buClr>
                <a:srgbClr val="BBBBBB"/>
              </a:buClr>
              <a:buSzPts val="1400"/>
              <a:buChar char="●"/>
              <a:defRPr sz="1400">
                <a:solidFill>
                  <a:schemeClr val="dk1"/>
                </a:solidFill>
              </a:defRPr>
            </a:lvl8pPr>
            <a:lvl9pPr indent="-317500" lvl="8" marL="4114800" rtl="0" algn="l">
              <a:spcBef>
                <a:spcPts val="0"/>
              </a:spcBef>
              <a:spcAft>
                <a:spcPts val="0"/>
              </a:spcAft>
              <a:buClr>
                <a:srgbClr val="9FB8CD"/>
              </a:buClr>
              <a:buSzPts val="1400"/>
              <a:buChar char="●"/>
              <a:defRPr sz="1200">
                <a:solidFill>
                  <a:schemeClr val="dk1"/>
                </a:solidFill>
              </a:defRPr>
            </a:lvl9pPr>
          </a:lstStyle>
          <a:p/>
        </p:txBody>
      </p:sp>
      <p:sp>
        <p:nvSpPr>
          <p:cNvPr id="56" name="Google Shape;56;p6"/>
          <p:cNvSpPr txBox="1"/>
          <p:nvPr>
            <p:ph idx="4" type="body"/>
          </p:nvPr>
        </p:nvSpPr>
        <p:spPr>
          <a:xfrm>
            <a:off x="4648200" y="2133600"/>
            <a:ext cx="4038600" cy="4038600"/>
          </a:xfrm>
          <a:prstGeom prst="rect">
            <a:avLst/>
          </a:prstGeom>
          <a:noFill/>
          <a:ln>
            <a:noFill/>
          </a:ln>
        </p:spPr>
        <p:txBody>
          <a:bodyPr anchorCtr="0" anchor="t" bIns="91425" lIns="91425" spcFirstLastPara="1" rIns="91425" wrap="square" tIns="91425">
            <a:noAutofit/>
          </a:bodyPr>
          <a:lstStyle>
            <a:lvl1pPr indent="-317500" lvl="0" marL="457200" rtl="0" algn="l">
              <a:spcBef>
                <a:spcPts val="600"/>
              </a:spcBef>
              <a:spcAft>
                <a:spcPts val="0"/>
              </a:spcAft>
              <a:buClr>
                <a:schemeClr val="accent1"/>
              </a:buClr>
              <a:buSzPts val="1400"/>
              <a:buChar char="●"/>
              <a:defRPr sz="2600">
                <a:solidFill>
                  <a:schemeClr val="dk1"/>
                </a:solidFill>
              </a:defRPr>
            </a:lvl1pPr>
            <a:lvl2pPr indent="-317500" lvl="1" marL="914400" rtl="0" algn="l">
              <a:spcBef>
                <a:spcPts val="0"/>
              </a:spcBef>
              <a:spcAft>
                <a:spcPts val="0"/>
              </a:spcAft>
              <a:buClr>
                <a:schemeClr val="accent2"/>
              </a:buClr>
              <a:buSzPts val="1400"/>
              <a:buChar char="●"/>
              <a:defRPr sz="2300">
                <a:solidFill>
                  <a:schemeClr val="dk2"/>
                </a:solidFill>
              </a:defRPr>
            </a:lvl2pPr>
            <a:lvl3pPr indent="-317500" lvl="2" marL="1371600" rtl="0" algn="l">
              <a:spcBef>
                <a:spcPts val="0"/>
              </a:spcBef>
              <a:spcAft>
                <a:spcPts val="0"/>
              </a:spcAft>
              <a:buClr>
                <a:srgbClr val="BBBBBB"/>
              </a:buClr>
              <a:buSzPts val="1400"/>
              <a:buChar char="●"/>
              <a:defRPr sz="2000">
                <a:solidFill>
                  <a:schemeClr val="dk1"/>
                </a:solidFill>
              </a:defRPr>
            </a:lvl3pPr>
            <a:lvl4pPr indent="-317500" lvl="3" marL="1828800" rtl="0" algn="l">
              <a:spcBef>
                <a:spcPts val="0"/>
              </a:spcBef>
              <a:spcAft>
                <a:spcPts val="0"/>
              </a:spcAft>
              <a:buClr>
                <a:srgbClr val="8CA2B4"/>
              </a:buClr>
              <a:buSzPts val="1400"/>
              <a:buChar char="●"/>
              <a:defRPr sz="1800">
                <a:solidFill>
                  <a:schemeClr val="dk1"/>
                </a:solidFill>
              </a:defRPr>
            </a:lvl4pPr>
            <a:lvl5pPr indent="-317500" lvl="4" marL="2286000" rtl="0" algn="l">
              <a:spcBef>
                <a:spcPts val="0"/>
              </a:spcBef>
              <a:spcAft>
                <a:spcPts val="0"/>
              </a:spcAft>
              <a:buClr>
                <a:schemeClr val="accent2"/>
              </a:buClr>
              <a:buSzPts val="1400"/>
              <a:buChar char="●"/>
              <a:defRPr sz="1600">
                <a:solidFill>
                  <a:schemeClr val="dk1"/>
                </a:solidFill>
              </a:defRPr>
            </a:lvl5pPr>
            <a:lvl6pPr indent="-317500" lvl="5" marL="2743200" rtl="0" algn="l">
              <a:spcBef>
                <a:spcPts val="0"/>
              </a:spcBef>
              <a:spcAft>
                <a:spcPts val="0"/>
              </a:spcAft>
              <a:buClr>
                <a:srgbClr val="8CA2B4"/>
              </a:buClr>
              <a:buSzPts val="1400"/>
              <a:buChar char="●"/>
              <a:defRPr sz="1600">
                <a:solidFill>
                  <a:schemeClr val="dk1"/>
                </a:solidFill>
              </a:defRPr>
            </a:lvl6pPr>
            <a:lvl7pPr indent="-317500" lvl="6" marL="3200400" rtl="0" algn="l">
              <a:spcBef>
                <a:spcPts val="0"/>
              </a:spcBef>
              <a:spcAft>
                <a:spcPts val="0"/>
              </a:spcAft>
              <a:buClr>
                <a:srgbClr val="646D8F"/>
              </a:buClr>
              <a:buSzPts val="1400"/>
              <a:buChar char="●"/>
              <a:defRPr sz="1400">
                <a:solidFill>
                  <a:schemeClr val="dk1"/>
                </a:solidFill>
              </a:defRPr>
            </a:lvl7pPr>
            <a:lvl8pPr indent="-317500" lvl="7" marL="3657600" rtl="0" algn="l">
              <a:spcBef>
                <a:spcPts val="0"/>
              </a:spcBef>
              <a:spcAft>
                <a:spcPts val="0"/>
              </a:spcAft>
              <a:buClr>
                <a:srgbClr val="BBBBBB"/>
              </a:buClr>
              <a:buSzPts val="1400"/>
              <a:buChar char="●"/>
              <a:defRPr sz="1400">
                <a:solidFill>
                  <a:schemeClr val="dk1"/>
                </a:solidFill>
              </a:defRPr>
            </a:lvl8pPr>
            <a:lvl9pPr indent="-317500" lvl="8" marL="4114800" rtl="0" algn="l">
              <a:spcBef>
                <a:spcPts val="0"/>
              </a:spcBef>
              <a:spcAft>
                <a:spcPts val="0"/>
              </a:spcAft>
              <a:buClr>
                <a:srgbClr val="9FB8CD"/>
              </a:buClr>
              <a:buSzPts val="1400"/>
              <a:buChar char="●"/>
              <a:defRPr sz="12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7" name="Shape 57"/>
        <p:cNvGrpSpPr/>
        <p:nvPr/>
      </p:nvGrpSpPr>
      <p:grpSpPr>
        <a:xfrm>
          <a:off x="0" y="0"/>
          <a:ext cx="0" cy="0"/>
          <a:chOff x="0" y="0"/>
          <a:chExt cx="0" cy="0"/>
        </a:xfrm>
      </p:grpSpPr>
      <p:sp>
        <p:nvSpPr>
          <p:cNvPr id="58" name="Google Shape;58;p7"/>
          <p:cNvSpPr txBox="1"/>
          <p:nvPr>
            <p:ph type="title"/>
          </p:nvPr>
        </p:nvSpPr>
        <p:spPr>
          <a:xfrm>
            <a:off x="457200" y="228600"/>
            <a:ext cx="8229600" cy="914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2"/>
              </a:buClr>
              <a:buSzPts val="1400"/>
              <a:buNone/>
              <a:defRPr sz="3200">
                <a:solidFill>
                  <a:schemeClr val="dk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 name="Google Shape;59;p7"/>
          <p:cNvSpPr txBox="1"/>
          <p:nvPr>
            <p:ph idx="10" type="dt"/>
          </p:nvPr>
        </p:nvSpPr>
        <p:spPr>
          <a:xfrm>
            <a:off x="6400800" y="635635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60" name="Google Shape;60;p7"/>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61" name="Google Shape;61;p7"/>
          <p:cNvSpPr txBox="1"/>
          <p:nvPr>
            <p:ph idx="12" type="sldNum"/>
          </p:nvPr>
        </p:nvSpPr>
        <p:spPr>
          <a:xfrm>
            <a:off x="612648" y="6356350"/>
            <a:ext cx="19812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dk2"/>
                </a:solidFill>
                <a:latin typeface="Arial"/>
                <a:ea typeface="Arial"/>
                <a:cs typeface="Arial"/>
                <a:sym typeface="Arial"/>
              </a:defRPr>
            </a:lvl1pPr>
            <a:lvl2pPr indent="0" lvl="1" marL="0" marR="0" rtl="0" algn="l">
              <a:buNone/>
              <a:defRPr b="0" i="0" sz="1400" u="none" cap="none" strike="noStrike">
                <a:solidFill>
                  <a:schemeClr val="dk2"/>
                </a:solidFill>
                <a:latin typeface="Arial"/>
                <a:ea typeface="Arial"/>
                <a:cs typeface="Arial"/>
                <a:sym typeface="Arial"/>
              </a:defRPr>
            </a:lvl2pPr>
            <a:lvl3pPr indent="0" lvl="2" marL="0" marR="0" rtl="0" algn="l">
              <a:buNone/>
              <a:defRPr b="0" i="0" sz="1400" u="none" cap="none" strike="noStrike">
                <a:solidFill>
                  <a:schemeClr val="dk2"/>
                </a:solidFill>
                <a:latin typeface="Arial"/>
                <a:ea typeface="Arial"/>
                <a:cs typeface="Arial"/>
                <a:sym typeface="Arial"/>
              </a:defRPr>
            </a:lvl3pPr>
            <a:lvl4pPr indent="0" lvl="3" marL="0" marR="0" rtl="0" algn="l">
              <a:buNone/>
              <a:defRPr b="0" i="0" sz="1400" u="none" cap="none" strike="noStrike">
                <a:solidFill>
                  <a:schemeClr val="dk2"/>
                </a:solidFill>
                <a:latin typeface="Arial"/>
                <a:ea typeface="Arial"/>
                <a:cs typeface="Arial"/>
                <a:sym typeface="Arial"/>
              </a:defRPr>
            </a:lvl4pPr>
            <a:lvl5pPr indent="0" lvl="4" marL="0" marR="0" rtl="0" algn="l">
              <a:buNone/>
              <a:defRPr b="0" i="0" sz="1400" u="none" cap="none" strike="noStrike">
                <a:solidFill>
                  <a:schemeClr val="dk2"/>
                </a:solidFill>
                <a:latin typeface="Arial"/>
                <a:ea typeface="Arial"/>
                <a:cs typeface="Arial"/>
                <a:sym typeface="Arial"/>
              </a:defRPr>
            </a:lvl5pPr>
            <a:lvl6pPr indent="0" lvl="5" marL="0" marR="0" rtl="0" algn="l">
              <a:buNone/>
              <a:defRPr b="0" i="0" sz="1400" u="none" cap="none" strike="noStrike">
                <a:solidFill>
                  <a:schemeClr val="dk2"/>
                </a:solidFill>
                <a:latin typeface="Arial"/>
                <a:ea typeface="Arial"/>
                <a:cs typeface="Arial"/>
                <a:sym typeface="Arial"/>
              </a:defRPr>
            </a:lvl6pPr>
            <a:lvl7pPr indent="0" lvl="6" marL="0" marR="0" rtl="0" algn="l">
              <a:buNone/>
              <a:defRPr b="0" i="0" sz="1400" u="none" cap="none" strike="noStrike">
                <a:solidFill>
                  <a:schemeClr val="dk2"/>
                </a:solidFill>
                <a:latin typeface="Arial"/>
                <a:ea typeface="Arial"/>
                <a:cs typeface="Arial"/>
                <a:sym typeface="Arial"/>
              </a:defRPr>
            </a:lvl7pPr>
            <a:lvl8pPr indent="0" lvl="7" marL="0" marR="0" rtl="0" algn="l">
              <a:buNone/>
              <a:defRPr b="0" i="0" sz="1400" u="none" cap="none" strike="noStrike">
                <a:solidFill>
                  <a:schemeClr val="dk2"/>
                </a:solidFill>
                <a:latin typeface="Arial"/>
                <a:ea typeface="Arial"/>
                <a:cs typeface="Arial"/>
                <a:sym typeface="Arial"/>
              </a:defRPr>
            </a:lvl8pPr>
            <a:lvl9pPr indent="0" lvl="8" marL="0" marR="0" rtl="0" algn="l">
              <a:buNone/>
              <a:defRPr b="0" i="0" sz="1400" u="none" cap="none" strike="noStrike">
                <a:solidFill>
                  <a:schemeClr val="dk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sp>
        <p:nvSpPr>
          <p:cNvPr id="62" name="Google Shape;62;p7"/>
          <p:cNvSpPr/>
          <p:nvPr/>
        </p:nvSpPr>
        <p:spPr>
          <a:xfrm rot="5400000">
            <a:off x="419131" y="6467457"/>
            <a:ext cx="190800" cy="12030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3" name="Shape 63"/>
        <p:cNvGrpSpPr/>
        <p:nvPr/>
      </p:nvGrpSpPr>
      <p:grpSpPr>
        <a:xfrm>
          <a:off x="0" y="0"/>
          <a:ext cx="0" cy="0"/>
          <a:chOff x="0" y="0"/>
          <a:chExt cx="0" cy="0"/>
        </a:xfrm>
      </p:grpSpPr>
      <p:sp>
        <p:nvSpPr>
          <p:cNvPr id="64" name="Google Shape;64;p8"/>
          <p:cNvSpPr txBox="1"/>
          <p:nvPr>
            <p:ph idx="10" type="dt"/>
          </p:nvPr>
        </p:nvSpPr>
        <p:spPr>
          <a:xfrm>
            <a:off x="6400800" y="635635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65" name="Google Shape;65;p8"/>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66" name="Google Shape;66;p8"/>
          <p:cNvSpPr txBox="1"/>
          <p:nvPr>
            <p:ph idx="12" type="sldNum"/>
          </p:nvPr>
        </p:nvSpPr>
        <p:spPr>
          <a:xfrm>
            <a:off x="612648" y="6356350"/>
            <a:ext cx="19812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dk2"/>
                </a:solidFill>
                <a:latin typeface="Arial"/>
                <a:ea typeface="Arial"/>
                <a:cs typeface="Arial"/>
                <a:sym typeface="Arial"/>
              </a:defRPr>
            </a:lvl1pPr>
            <a:lvl2pPr indent="0" lvl="1" marL="0" marR="0" rtl="0" algn="l">
              <a:buNone/>
              <a:defRPr b="0" i="0" sz="1400" u="none" cap="none" strike="noStrike">
                <a:solidFill>
                  <a:schemeClr val="dk2"/>
                </a:solidFill>
                <a:latin typeface="Arial"/>
                <a:ea typeface="Arial"/>
                <a:cs typeface="Arial"/>
                <a:sym typeface="Arial"/>
              </a:defRPr>
            </a:lvl2pPr>
            <a:lvl3pPr indent="0" lvl="2" marL="0" marR="0" rtl="0" algn="l">
              <a:buNone/>
              <a:defRPr b="0" i="0" sz="1400" u="none" cap="none" strike="noStrike">
                <a:solidFill>
                  <a:schemeClr val="dk2"/>
                </a:solidFill>
                <a:latin typeface="Arial"/>
                <a:ea typeface="Arial"/>
                <a:cs typeface="Arial"/>
                <a:sym typeface="Arial"/>
              </a:defRPr>
            </a:lvl3pPr>
            <a:lvl4pPr indent="0" lvl="3" marL="0" marR="0" rtl="0" algn="l">
              <a:buNone/>
              <a:defRPr b="0" i="0" sz="1400" u="none" cap="none" strike="noStrike">
                <a:solidFill>
                  <a:schemeClr val="dk2"/>
                </a:solidFill>
                <a:latin typeface="Arial"/>
                <a:ea typeface="Arial"/>
                <a:cs typeface="Arial"/>
                <a:sym typeface="Arial"/>
              </a:defRPr>
            </a:lvl4pPr>
            <a:lvl5pPr indent="0" lvl="4" marL="0" marR="0" rtl="0" algn="l">
              <a:buNone/>
              <a:defRPr b="0" i="0" sz="1400" u="none" cap="none" strike="noStrike">
                <a:solidFill>
                  <a:schemeClr val="dk2"/>
                </a:solidFill>
                <a:latin typeface="Arial"/>
                <a:ea typeface="Arial"/>
                <a:cs typeface="Arial"/>
                <a:sym typeface="Arial"/>
              </a:defRPr>
            </a:lvl5pPr>
            <a:lvl6pPr indent="0" lvl="5" marL="0" marR="0" rtl="0" algn="l">
              <a:buNone/>
              <a:defRPr b="0" i="0" sz="1400" u="none" cap="none" strike="noStrike">
                <a:solidFill>
                  <a:schemeClr val="dk2"/>
                </a:solidFill>
                <a:latin typeface="Arial"/>
                <a:ea typeface="Arial"/>
                <a:cs typeface="Arial"/>
                <a:sym typeface="Arial"/>
              </a:defRPr>
            </a:lvl6pPr>
            <a:lvl7pPr indent="0" lvl="6" marL="0" marR="0" rtl="0" algn="l">
              <a:buNone/>
              <a:defRPr b="0" i="0" sz="1400" u="none" cap="none" strike="noStrike">
                <a:solidFill>
                  <a:schemeClr val="dk2"/>
                </a:solidFill>
                <a:latin typeface="Arial"/>
                <a:ea typeface="Arial"/>
                <a:cs typeface="Arial"/>
                <a:sym typeface="Arial"/>
              </a:defRPr>
            </a:lvl7pPr>
            <a:lvl8pPr indent="0" lvl="7" marL="0" marR="0" rtl="0" algn="l">
              <a:buNone/>
              <a:defRPr b="0" i="0" sz="1400" u="none" cap="none" strike="noStrike">
                <a:solidFill>
                  <a:schemeClr val="dk2"/>
                </a:solidFill>
                <a:latin typeface="Arial"/>
                <a:ea typeface="Arial"/>
                <a:cs typeface="Arial"/>
                <a:sym typeface="Arial"/>
              </a:defRPr>
            </a:lvl8pPr>
            <a:lvl9pPr indent="0" lvl="8" marL="0" marR="0" rtl="0" algn="l">
              <a:buNone/>
              <a:defRPr b="0" i="0" sz="1400" u="none" cap="none" strike="noStrike">
                <a:solidFill>
                  <a:schemeClr val="dk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cxnSp>
        <p:nvCxnSpPr>
          <p:cNvPr id="67" name="Google Shape;67;p8"/>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68" name="Google Shape;68;p8"/>
          <p:cNvSpPr/>
          <p:nvPr/>
        </p:nvSpPr>
        <p:spPr>
          <a:xfrm rot="5400000">
            <a:off x="419131" y="6467457"/>
            <a:ext cx="190800" cy="12030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type="objTx">
  <p:cSld name="OBJECT_WITH_CAPTION_TEXT">
    <p:spTree>
      <p:nvGrpSpPr>
        <p:cNvPr id="69" name="Shape 69"/>
        <p:cNvGrpSpPr/>
        <p:nvPr/>
      </p:nvGrpSpPr>
      <p:grpSpPr>
        <a:xfrm>
          <a:off x="0" y="0"/>
          <a:ext cx="0" cy="0"/>
          <a:chOff x="0" y="0"/>
          <a:chExt cx="0" cy="0"/>
        </a:xfrm>
      </p:grpSpPr>
      <p:sp>
        <p:nvSpPr>
          <p:cNvPr id="70" name="Google Shape;70;p9"/>
          <p:cNvSpPr txBox="1"/>
          <p:nvPr>
            <p:ph type="title"/>
          </p:nvPr>
        </p:nvSpPr>
        <p:spPr>
          <a:xfrm>
            <a:off x="6324600" y="304800"/>
            <a:ext cx="2514600" cy="8382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2"/>
              </a:buClr>
              <a:buSzPts val="1400"/>
              <a:buNone/>
              <a:defRPr b="1" sz="2000">
                <a:solidFill>
                  <a:schemeClr val="dk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 name="Google Shape;71;p9"/>
          <p:cNvSpPr txBox="1"/>
          <p:nvPr>
            <p:ph idx="1" type="body"/>
          </p:nvPr>
        </p:nvSpPr>
        <p:spPr>
          <a:xfrm>
            <a:off x="6324600" y="1219200"/>
            <a:ext cx="2514600" cy="4843500"/>
          </a:xfrm>
          <a:prstGeom prst="rect">
            <a:avLst/>
          </a:prstGeom>
          <a:noFill/>
          <a:ln>
            <a:noFill/>
          </a:ln>
        </p:spPr>
        <p:txBody>
          <a:bodyPr anchorCtr="0" anchor="t" bIns="91425" lIns="91425" spcFirstLastPara="1" rIns="91425" wrap="square" tIns="91425">
            <a:noAutofit/>
          </a:bodyPr>
          <a:lstStyle>
            <a:lvl1pPr indent="-228600" lvl="0" marL="457200" rtl="0">
              <a:lnSpc>
                <a:spcPct val="137500"/>
              </a:lnSpc>
              <a:spcBef>
                <a:spcPts val="600"/>
              </a:spcBef>
              <a:spcAft>
                <a:spcPts val="0"/>
              </a:spcAft>
              <a:buClr>
                <a:schemeClr val="dk2"/>
              </a:buClr>
              <a:buSzPts val="1400"/>
              <a:buNone/>
              <a:defRPr sz="1600">
                <a:solidFill>
                  <a:schemeClr val="dk2"/>
                </a:solidFill>
              </a:defRPr>
            </a:lvl1pPr>
            <a:lvl2pPr indent="-228600" lvl="1" marL="914400" rtl="0">
              <a:spcBef>
                <a:spcPts val="0"/>
              </a:spcBef>
              <a:spcAft>
                <a:spcPts val="0"/>
              </a:spcAft>
              <a:buSzPts val="1400"/>
              <a:buNone/>
              <a:defRPr sz="1200"/>
            </a:lvl2pPr>
            <a:lvl3pPr indent="-228600" lvl="2" marL="1371600" rtl="0">
              <a:spcBef>
                <a:spcPts val="0"/>
              </a:spcBef>
              <a:spcAft>
                <a:spcPts val="0"/>
              </a:spcAft>
              <a:buSzPts val="1400"/>
              <a:buNone/>
              <a:defRPr sz="1000"/>
            </a:lvl3pPr>
            <a:lvl4pPr indent="-228600" lvl="3" marL="1828800" rtl="0">
              <a:spcBef>
                <a:spcPts val="0"/>
              </a:spcBef>
              <a:spcAft>
                <a:spcPts val="0"/>
              </a:spcAft>
              <a:buSzPts val="1400"/>
              <a:buNone/>
              <a:defRPr sz="900"/>
            </a:lvl4pPr>
            <a:lvl5pPr indent="-228600" lvl="4" marL="2286000" rtl="0">
              <a:spcBef>
                <a:spcPts val="0"/>
              </a:spcBef>
              <a:spcAft>
                <a:spcPts val="0"/>
              </a:spcAft>
              <a:buSzPts val="1400"/>
              <a:buNone/>
              <a:defRPr sz="900"/>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2" name="Google Shape;72;p9"/>
          <p:cNvSpPr txBox="1"/>
          <p:nvPr>
            <p:ph idx="10" type="dt"/>
          </p:nvPr>
        </p:nvSpPr>
        <p:spPr>
          <a:xfrm>
            <a:off x="6400800" y="635635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73" name="Google Shape;73;p9"/>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74" name="Google Shape;74;p9"/>
          <p:cNvSpPr txBox="1"/>
          <p:nvPr>
            <p:ph idx="12" type="sldNum"/>
          </p:nvPr>
        </p:nvSpPr>
        <p:spPr>
          <a:xfrm>
            <a:off x="612648" y="6356350"/>
            <a:ext cx="19812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dk2"/>
                </a:solidFill>
                <a:latin typeface="Arial"/>
                <a:ea typeface="Arial"/>
                <a:cs typeface="Arial"/>
                <a:sym typeface="Arial"/>
              </a:defRPr>
            </a:lvl1pPr>
            <a:lvl2pPr indent="0" lvl="1" marL="0" marR="0" rtl="0" algn="l">
              <a:buNone/>
              <a:defRPr b="0" i="0" sz="1400" u="none" cap="none" strike="noStrike">
                <a:solidFill>
                  <a:schemeClr val="dk2"/>
                </a:solidFill>
                <a:latin typeface="Arial"/>
                <a:ea typeface="Arial"/>
                <a:cs typeface="Arial"/>
                <a:sym typeface="Arial"/>
              </a:defRPr>
            </a:lvl2pPr>
            <a:lvl3pPr indent="0" lvl="2" marL="0" marR="0" rtl="0" algn="l">
              <a:buNone/>
              <a:defRPr b="0" i="0" sz="1400" u="none" cap="none" strike="noStrike">
                <a:solidFill>
                  <a:schemeClr val="dk2"/>
                </a:solidFill>
                <a:latin typeface="Arial"/>
                <a:ea typeface="Arial"/>
                <a:cs typeface="Arial"/>
                <a:sym typeface="Arial"/>
              </a:defRPr>
            </a:lvl3pPr>
            <a:lvl4pPr indent="0" lvl="3" marL="0" marR="0" rtl="0" algn="l">
              <a:buNone/>
              <a:defRPr b="0" i="0" sz="1400" u="none" cap="none" strike="noStrike">
                <a:solidFill>
                  <a:schemeClr val="dk2"/>
                </a:solidFill>
                <a:latin typeface="Arial"/>
                <a:ea typeface="Arial"/>
                <a:cs typeface="Arial"/>
                <a:sym typeface="Arial"/>
              </a:defRPr>
            </a:lvl4pPr>
            <a:lvl5pPr indent="0" lvl="4" marL="0" marR="0" rtl="0" algn="l">
              <a:buNone/>
              <a:defRPr b="0" i="0" sz="1400" u="none" cap="none" strike="noStrike">
                <a:solidFill>
                  <a:schemeClr val="dk2"/>
                </a:solidFill>
                <a:latin typeface="Arial"/>
                <a:ea typeface="Arial"/>
                <a:cs typeface="Arial"/>
                <a:sym typeface="Arial"/>
              </a:defRPr>
            </a:lvl5pPr>
            <a:lvl6pPr indent="0" lvl="5" marL="0" marR="0" rtl="0" algn="l">
              <a:buNone/>
              <a:defRPr b="0" i="0" sz="1400" u="none" cap="none" strike="noStrike">
                <a:solidFill>
                  <a:schemeClr val="dk2"/>
                </a:solidFill>
                <a:latin typeface="Arial"/>
                <a:ea typeface="Arial"/>
                <a:cs typeface="Arial"/>
                <a:sym typeface="Arial"/>
              </a:defRPr>
            </a:lvl6pPr>
            <a:lvl7pPr indent="0" lvl="6" marL="0" marR="0" rtl="0" algn="l">
              <a:buNone/>
              <a:defRPr b="0" i="0" sz="1400" u="none" cap="none" strike="noStrike">
                <a:solidFill>
                  <a:schemeClr val="dk2"/>
                </a:solidFill>
                <a:latin typeface="Arial"/>
                <a:ea typeface="Arial"/>
                <a:cs typeface="Arial"/>
                <a:sym typeface="Arial"/>
              </a:defRPr>
            </a:lvl7pPr>
            <a:lvl8pPr indent="0" lvl="7" marL="0" marR="0" rtl="0" algn="l">
              <a:buNone/>
              <a:defRPr b="0" i="0" sz="1400" u="none" cap="none" strike="noStrike">
                <a:solidFill>
                  <a:schemeClr val="dk2"/>
                </a:solidFill>
                <a:latin typeface="Arial"/>
                <a:ea typeface="Arial"/>
                <a:cs typeface="Arial"/>
                <a:sym typeface="Arial"/>
              </a:defRPr>
            </a:lvl8pPr>
            <a:lvl9pPr indent="0" lvl="8" marL="0" marR="0" rtl="0" algn="l">
              <a:buNone/>
              <a:defRPr b="0" i="0" sz="1400" u="none" cap="none" strike="noStrike">
                <a:solidFill>
                  <a:schemeClr val="dk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cxnSp>
        <p:nvCxnSpPr>
          <p:cNvPr id="75" name="Google Shape;75;p9"/>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76" name="Google Shape;76;p9"/>
          <p:cNvCxnSpPr/>
          <p:nvPr/>
        </p:nvCxnSpPr>
        <p:spPr>
          <a:xfrm rot="5400000">
            <a:off x="3160615" y="3324255"/>
            <a:ext cx="6035100" cy="0"/>
          </a:xfrm>
          <a:prstGeom prst="straightConnector1">
            <a:avLst/>
          </a:prstGeom>
          <a:noFill/>
          <a:ln cap="flat" cmpd="sng" w="9525">
            <a:solidFill>
              <a:schemeClr val="accent2"/>
            </a:solidFill>
            <a:prstDash val="dash"/>
            <a:round/>
            <a:headEnd len="sm" w="sm" type="none"/>
            <a:tailEnd len="sm" w="sm" type="none"/>
          </a:ln>
        </p:spPr>
      </p:cxnSp>
      <p:sp>
        <p:nvSpPr>
          <p:cNvPr id="77" name="Google Shape;77;p9"/>
          <p:cNvSpPr/>
          <p:nvPr/>
        </p:nvSpPr>
        <p:spPr>
          <a:xfrm rot="5400000">
            <a:off x="419131" y="6467457"/>
            <a:ext cx="190800" cy="12030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9"/>
          <p:cNvSpPr txBox="1"/>
          <p:nvPr>
            <p:ph idx="2" type="body"/>
          </p:nvPr>
        </p:nvSpPr>
        <p:spPr>
          <a:xfrm>
            <a:off x="304800" y="304800"/>
            <a:ext cx="5715000" cy="5715000"/>
          </a:xfrm>
          <a:prstGeom prst="rect">
            <a:avLst/>
          </a:prstGeom>
          <a:noFill/>
          <a:ln>
            <a:noFill/>
          </a:ln>
        </p:spPr>
        <p:txBody>
          <a:bodyPr anchorCtr="0" anchor="t" bIns="91425" lIns="91425" spcFirstLastPara="1" rIns="91425" wrap="square" tIns="91425">
            <a:noAutofit/>
          </a:bodyPr>
          <a:lstStyle>
            <a:lvl1pPr indent="-317500" lvl="0" marL="457200" rtl="0" algn="l">
              <a:spcBef>
                <a:spcPts val="600"/>
              </a:spcBef>
              <a:spcAft>
                <a:spcPts val="0"/>
              </a:spcAft>
              <a:buClr>
                <a:schemeClr val="accent1"/>
              </a:buClr>
              <a:buSzPts val="1400"/>
              <a:buChar char="●"/>
              <a:defRPr sz="2600">
                <a:solidFill>
                  <a:schemeClr val="dk1"/>
                </a:solidFill>
              </a:defRPr>
            </a:lvl1pPr>
            <a:lvl2pPr indent="-317500" lvl="1" marL="914400" rtl="0" algn="l">
              <a:spcBef>
                <a:spcPts val="0"/>
              </a:spcBef>
              <a:spcAft>
                <a:spcPts val="0"/>
              </a:spcAft>
              <a:buClr>
                <a:schemeClr val="accent2"/>
              </a:buClr>
              <a:buSzPts val="1400"/>
              <a:buChar char="●"/>
              <a:defRPr sz="2300">
                <a:solidFill>
                  <a:schemeClr val="dk2"/>
                </a:solidFill>
              </a:defRPr>
            </a:lvl2pPr>
            <a:lvl3pPr indent="-317500" lvl="2" marL="1371600" rtl="0" algn="l">
              <a:spcBef>
                <a:spcPts val="0"/>
              </a:spcBef>
              <a:spcAft>
                <a:spcPts val="0"/>
              </a:spcAft>
              <a:buClr>
                <a:srgbClr val="BBBBBB"/>
              </a:buClr>
              <a:buSzPts val="1400"/>
              <a:buChar char="●"/>
              <a:defRPr sz="2000">
                <a:solidFill>
                  <a:schemeClr val="dk1"/>
                </a:solidFill>
              </a:defRPr>
            </a:lvl3pPr>
            <a:lvl4pPr indent="-317500" lvl="3" marL="1828800" rtl="0" algn="l">
              <a:spcBef>
                <a:spcPts val="0"/>
              </a:spcBef>
              <a:spcAft>
                <a:spcPts val="0"/>
              </a:spcAft>
              <a:buClr>
                <a:srgbClr val="8CA2B4"/>
              </a:buClr>
              <a:buSzPts val="1400"/>
              <a:buChar char="●"/>
              <a:defRPr sz="1800">
                <a:solidFill>
                  <a:schemeClr val="dk1"/>
                </a:solidFill>
              </a:defRPr>
            </a:lvl4pPr>
            <a:lvl5pPr indent="-317500" lvl="4" marL="2286000" rtl="0" algn="l">
              <a:spcBef>
                <a:spcPts val="0"/>
              </a:spcBef>
              <a:spcAft>
                <a:spcPts val="0"/>
              </a:spcAft>
              <a:buClr>
                <a:schemeClr val="accent2"/>
              </a:buClr>
              <a:buSzPts val="1400"/>
              <a:buChar char="●"/>
              <a:defRPr sz="1600">
                <a:solidFill>
                  <a:schemeClr val="dk1"/>
                </a:solidFill>
              </a:defRPr>
            </a:lvl5pPr>
            <a:lvl6pPr indent="-317500" lvl="5" marL="2743200" rtl="0" algn="l">
              <a:spcBef>
                <a:spcPts val="0"/>
              </a:spcBef>
              <a:spcAft>
                <a:spcPts val="0"/>
              </a:spcAft>
              <a:buClr>
                <a:srgbClr val="8CA2B4"/>
              </a:buClr>
              <a:buSzPts val="1400"/>
              <a:buChar char="●"/>
              <a:defRPr sz="1600">
                <a:solidFill>
                  <a:schemeClr val="dk1"/>
                </a:solidFill>
              </a:defRPr>
            </a:lvl6pPr>
            <a:lvl7pPr indent="-317500" lvl="6" marL="3200400" rtl="0" algn="l">
              <a:spcBef>
                <a:spcPts val="0"/>
              </a:spcBef>
              <a:spcAft>
                <a:spcPts val="0"/>
              </a:spcAft>
              <a:buClr>
                <a:srgbClr val="646D8F"/>
              </a:buClr>
              <a:buSzPts val="1400"/>
              <a:buChar char="●"/>
              <a:defRPr sz="1400">
                <a:solidFill>
                  <a:schemeClr val="dk1"/>
                </a:solidFill>
              </a:defRPr>
            </a:lvl7pPr>
            <a:lvl8pPr indent="-317500" lvl="7" marL="3657600" rtl="0" algn="l">
              <a:spcBef>
                <a:spcPts val="0"/>
              </a:spcBef>
              <a:spcAft>
                <a:spcPts val="0"/>
              </a:spcAft>
              <a:buClr>
                <a:srgbClr val="BBBBBB"/>
              </a:buClr>
              <a:buSzPts val="1400"/>
              <a:buChar char="●"/>
              <a:defRPr sz="1400">
                <a:solidFill>
                  <a:schemeClr val="dk1"/>
                </a:solidFill>
              </a:defRPr>
            </a:lvl8pPr>
            <a:lvl9pPr indent="-317500" lvl="8" marL="4114800" rtl="0" algn="l">
              <a:spcBef>
                <a:spcPts val="0"/>
              </a:spcBef>
              <a:spcAft>
                <a:spcPts val="0"/>
              </a:spcAft>
              <a:buClr>
                <a:srgbClr val="9FB8CD"/>
              </a:buClr>
              <a:buSzPts val="1400"/>
              <a:buChar char="●"/>
              <a:defRPr sz="12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type="picTx">
  <p:cSld name="PICTURE_WITH_CAPTION_TEXT">
    <p:bg>
      <p:bgPr>
        <a:solidFill>
          <a:schemeClr val="dk2"/>
        </a:solidFill>
      </p:bgPr>
    </p:bg>
    <p:spTree>
      <p:nvGrpSpPr>
        <p:cNvPr id="79" name="Shape 79"/>
        <p:cNvGrpSpPr/>
        <p:nvPr/>
      </p:nvGrpSpPr>
      <p:grpSpPr>
        <a:xfrm>
          <a:off x="0" y="0"/>
          <a:ext cx="0" cy="0"/>
          <a:chOff x="0" y="0"/>
          <a:chExt cx="0" cy="0"/>
        </a:xfrm>
      </p:grpSpPr>
      <p:sp>
        <p:nvSpPr>
          <p:cNvPr id="80" name="Google Shape;80;p10"/>
          <p:cNvSpPr txBox="1"/>
          <p:nvPr>
            <p:ph type="title"/>
          </p:nvPr>
        </p:nvSpPr>
        <p:spPr>
          <a:xfrm>
            <a:off x="457200" y="500856"/>
            <a:ext cx="8229600" cy="674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Clr>
                <a:schemeClr val="lt1"/>
              </a:buClr>
              <a:buSzPts val="1400"/>
              <a:buNone/>
              <a:defRPr b="0" sz="20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1" name="Google Shape;81;p10"/>
          <p:cNvSpPr/>
          <p:nvPr>
            <p:ph idx="2" type="pic"/>
          </p:nvPr>
        </p:nvSpPr>
        <p:spPr>
          <a:xfrm>
            <a:off x="457200" y="1905000"/>
            <a:ext cx="8229600" cy="4270200"/>
          </a:xfrm>
          <a:prstGeom prst="rect">
            <a:avLst/>
          </a:prstGeom>
          <a:solidFill>
            <a:srgbClr val="BBBBBB"/>
          </a:solidFill>
          <a:ln>
            <a:noFill/>
          </a:ln>
        </p:spPr>
        <p:txBody>
          <a:bodyPr anchorCtr="0" anchor="t" bIns="91425" lIns="91425" spcFirstLastPara="1" rIns="91425" wrap="square" tIns="91425">
            <a:noAutofit/>
          </a:bodyPr>
          <a:lstStyle>
            <a:lvl1pPr indent="0" lvl="0" marL="0" marR="0" rtl="0" algn="l">
              <a:spcBef>
                <a:spcPts val="600"/>
              </a:spcBef>
              <a:spcAft>
                <a:spcPts val="0"/>
              </a:spcAft>
              <a:buClr>
                <a:schemeClr val="lt2"/>
              </a:buClr>
              <a:buSzPts val="1400"/>
              <a:buFont typeface="Arial"/>
              <a:buNone/>
              <a:defRPr b="0" i="0" sz="3200" u="none" cap="none" strike="noStrike">
                <a:solidFill>
                  <a:schemeClr val="lt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82" name="Google Shape;82;p10"/>
          <p:cNvSpPr txBox="1"/>
          <p:nvPr>
            <p:ph idx="1" type="body"/>
          </p:nvPr>
        </p:nvSpPr>
        <p:spPr>
          <a:xfrm>
            <a:off x="457200" y="1219200"/>
            <a:ext cx="8229600" cy="533400"/>
          </a:xfrm>
          <a:prstGeom prst="rect">
            <a:avLst/>
          </a:prstGeom>
          <a:noFill/>
          <a:ln>
            <a:noFill/>
          </a:ln>
        </p:spPr>
        <p:txBody>
          <a:bodyPr anchorCtr="0" anchor="ctr" bIns="91425" lIns="91425" spcFirstLastPara="1" rIns="91425" wrap="square" tIns="91425">
            <a:noAutofit/>
          </a:bodyPr>
          <a:lstStyle>
            <a:lvl1pPr indent="-228600" lvl="0" marL="457200" rtl="0" algn="l">
              <a:spcBef>
                <a:spcPts val="600"/>
              </a:spcBef>
              <a:spcAft>
                <a:spcPts val="0"/>
              </a:spcAft>
              <a:buSzPts val="1400"/>
              <a:buNone/>
              <a:defRPr sz="1400"/>
            </a:lvl1pPr>
            <a:lvl2pPr indent="-317500" lvl="1" marL="914400" rtl="0">
              <a:spcBef>
                <a:spcPts val="0"/>
              </a:spcBef>
              <a:spcAft>
                <a:spcPts val="0"/>
              </a:spcAft>
              <a:buSzPts val="1400"/>
              <a:buChar char="●"/>
              <a:defRPr sz="1200"/>
            </a:lvl2pPr>
            <a:lvl3pPr indent="-317500" lvl="2" marL="1371600" rtl="0">
              <a:spcBef>
                <a:spcPts val="0"/>
              </a:spcBef>
              <a:spcAft>
                <a:spcPts val="0"/>
              </a:spcAft>
              <a:buSzPts val="1400"/>
              <a:buChar char="●"/>
              <a:defRPr sz="1000"/>
            </a:lvl3pPr>
            <a:lvl4pPr indent="-317500" lvl="3" marL="1828800" rtl="0">
              <a:spcBef>
                <a:spcPts val="0"/>
              </a:spcBef>
              <a:spcAft>
                <a:spcPts val="0"/>
              </a:spcAft>
              <a:buSzPts val="1400"/>
              <a:buChar char="●"/>
              <a:defRPr sz="900"/>
            </a:lvl4pPr>
            <a:lvl5pPr indent="-317500" lvl="4" marL="2286000" rtl="0">
              <a:spcBef>
                <a:spcPts val="0"/>
              </a:spcBef>
              <a:spcAft>
                <a:spcPts val="0"/>
              </a:spcAft>
              <a:buSzPts val="1400"/>
              <a:buChar char="●"/>
              <a:defRPr sz="900"/>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3" name="Google Shape;83;p10"/>
          <p:cNvSpPr txBox="1"/>
          <p:nvPr>
            <p:ph idx="10" type="dt"/>
          </p:nvPr>
        </p:nvSpPr>
        <p:spPr>
          <a:xfrm>
            <a:off x="6400800" y="635635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lt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84" name="Google Shape;84;p10"/>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lt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lt1"/>
                </a:solidFill>
                <a:latin typeface="Arial"/>
                <a:ea typeface="Arial"/>
                <a:cs typeface="Arial"/>
                <a:sym typeface="Arial"/>
              </a:defRPr>
            </a:lvl9pPr>
          </a:lstStyle>
          <a:p/>
        </p:txBody>
      </p:sp>
      <p:sp>
        <p:nvSpPr>
          <p:cNvPr id="85" name="Google Shape;85;p10"/>
          <p:cNvSpPr txBox="1"/>
          <p:nvPr>
            <p:ph idx="12" type="sldNum"/>
          </p:nvPr>
        </p:nvSpPr>
        <p:spPr>
          <a:xfrm>
            <a:off x="612648" y="6356350"/>
            <a:ext cx="19812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lt2"/>
                </a:solidFill>
                <a:latin typeface="Arial"/>
                <a:ea typeface="Arial"/>
                <a:cs typeface="Arial"/>
                <a:sym typeface="Arial"/>
              </a:defRPr>
            </a:lvl1pPr>
            <a:lvl2pPr indent="0" lvl="1" marL="0" marR="0" rtl="0" algn="l">
              <a:buNone/>
              <a:defRPr b="0" i="0" sz="1400" u="none" cap="none" strike="noStrike">
                <a:solidFill>
                  <a:schemeClr val="lt2"/>
                </a:solidFill>
                <a:latin typeface="Arial"/>
                <a:ea typeface="Arial"/>
                <a:cs typeface="Arial"/>
                <a:sym typeface="Arial"/>
              </a:defRPr>
            </a:lvl2pPr>
            <a:lvl3pPr indent="0" lvl="2" marL="0" marR="0" rtl="0" algn="l">
              <a:buNone/>
              <a:defRPr b="0" i="0" sz="1400" u="none" cap="none" strike="noStrike">
                <a:solidFill>
                  <a:schemeClr val="lt2"/>
                </a:solidFill>
                <a:latin typeface="Arial"/>
                <a:ea typeface="Arial"/>
                <a:cs typeface="Arial"/>
                <a:sym typeface="Arial"/>
              </a:defRPr>
            </a:lvl3pPr>
            <a:lvl4pPr indent="0" lvl="3" marL="0" marR="0" rtl="0" algn="l">
              <a:buNone/>
              <a:defRPr b="0" i="0" sz="1400" u="none" cap="none" strike="noStrike">
                <a:solidFill>
                  <a:schemeClr val="lt2"/>
                </a:solidFill>
                <a:latin typeface="Arial"/>
                <a:ea typeface="Arial"/>
                <a:cs typeface="Arial"/>
                <a:sym typeface="Arial"/>
              </a:defRPr>
            </a:lvl4pPr>
            <a:lvl5pPr indent="0" lvl="4" marL="0" marR="0" rtl="0" algn="l">
              <a:buNone/>
              <a:defRPr b="0" i="0" sz="1400" u="none" cap="none" strike="noStrike">
                <a:solidFill>
                  <a:schemeClr val="lt2"/>
                </a:solidFill>
                <a:latin typeface="Arial"/>
                <a:ea typeface="Arial"/>
                <a:cs typeface="Arial"/>
                <a:sym typeface="Arial"/>
              </a:defRPr>
            </a:lvl5pPr>
            <a:lvl6pPr indent="0" lvl="5" marL="0" marR="0" rtl="0" algn="l">
              <a:buNone/>
              <a:defRPr b="0" i="0" sz="1400" u="none" cap="none" strike="noStrike">
                <a:solidFill>
                  <a:schemeClr val="lt2"/>
                </a:solidFill>
                <a:latin typeface="Arial"/>
                <a:ea typeface="Arial"/>
                <a:cs typeface="Arial"/>
                <a:sym typeface="Arial"/>
              </a:defRPr>
            </a:lvl6pPr>
            <a:lvl7pPr indent="0" lvl="6" marL="0" marR="0" rtl="0" algn="l">
              <a:buNone/>
              <a:defRPr b="0" i="0" sz="1400" u="none" cap="none" strike="noStrike">
                <a:solidFill>
                  <a:schemeClr val="lt2"/>
                </a:solidFill>
                <a:latin typeface="Arial"/>
                <a:ea typeface="Arial"/>
                <a:cs typeface="Arial"/>
                <a:sym typeface="Arial"/>
              </a:defRPr>
            </a:lvl7pPr>
            <a:lvl8pPr indent="0" lvl="7" marL="0" marR="0" rtl="0" algn="l">
              <a:buNone/>
              <a:defRPr b="0" i="0" sz="1400" u="none" cap="none" strike="noStrike">
                <a:solidFill>
                  <a:schemeClr val="lt2"/>
                </a:solidFill>
                <a:latin typeface="Arial"/>
                <a:ea typeface="Arial"/>
                <a:cs typeface="Arial"/>
                <a:sym typeface="Arial"/>
              </a:defRPr>
            </a:lvl8pPr>
            <a:lvl9pPr indent="0" lvl="8" marL="0" marR="0" rtl="0" algn="l">
              <a:buNone/>
              <a:defRPr b="0" i="0" sz="1400" u="none" cap="none" strike="noStrike">
                <a:solidFill>
                  <a:schemeClr val="lt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lt1"/>
              </a:solidFill>
            </a:endParaRPr>
          </a:p>
          <a:p>
            <a:pPr indent="-88900" lvl="2" marL="914400" rtl="0" algn="l">
              <a:spcBef>
                <a:spcPts val="0"/>
              </a:spcBef>
              <a:spcAft>
                <a:spcPts val="0"/>
              </a:spcAft>
              <a:buSzPts val="1400"/>
              <a:buChar char="■"/>
            </a:pPr>
            <a:r>
              <a:t/>
            </a:r>
            <a:endParaRPr sz="1800">
              <a:solidFill>
                <a:schemeClr val="lt1"/>
              </a:solidFill>
            </a:endParaRPr>
          </a:p>
          <a:p>
            <a:pPr indent="-88900" lvl="3" marL="1371600" rtl="0" algn="l">
              <a:spcBef>
                <a:spcPts val="0"/>
              </a:spcBef>
              <a:spcAft>
                <a:spcPts val="0"/>
              </a:spcAft>
              <a:buSzPts val="1400"/>
              <a:buChar char="●"/>
            </a:pPr>
            <a:r>
              <a:t/>
            </a:r>
            <a:endParaRPr sz="1800">
              <a:solidFill>
                <a:schemeClr val="lt1"/>
              </a:solidFill>
            </a:endParaRPr>
          </a:p>
          <a:p>
            <a:pPr indent="-88900" lvl="4" marL="1828800" rtl="0" algn="l">
              <a:spcBef>
                <a:spcPts val="0"/>
              </a:spcBef>
              <a:spcAft>
                <a:spcPts val="0"/>
              </a:spcAft>
              <a:buSzPts val="1400"/>
              <a:buChar char="○"/>
            </a:pPr>
            <a:r>
              <a:t/>
            </a:r>
            <a:endParaRPr sz="1800">
              <a:solidFill>
                <a:schemeClr val="lt1"/>
              </a:solidFill>
            </a:endParaRPr>
          </a:p>
          <a:p>
            <a:pPr indent="-88900" lvl="5" marL="2286000" rtl="0" algn="l">
              <a:spcBef>
                <a:spcPts val="0"/>
              </a:spcBef>
              <a:spcAft>
                <a:spcPts val="0"/>
              </a:spcAft>
              <a:buSzPts val="1400"/>
              <a:buChar char="■"/>
            </a:pPr>
            <a:r>
              <a:t/>
            </a:r>
            <a:endParaRPr sz="1800">
              <a:solidFill>
                <a:schemeClr val="lt1"/>
              </a:solidFill>
            </a:endParaRPr>
          </a:p>
          <a:p>
            <a:pPr indent="-88900" lvl="6" marL="2743200" rtl="0" algn="l">
              <a:spcBef>
                <a:spcPts val="0"/>
              </a:spcBef>
              <a:spcAft>
                <a:spcPts val="0"/>
              </a:spcAft>
              <a:buSzPts val="1400"/>
              <a:buChar char="●"/>
            </a:pPr>
            <a:r>
              <a:t/>
            </a:r>
            <a:endParaRPr sz="1800">
              <a:solidFill>
                <a:schemeClr val="lt1"/>
              </a:solidFill>
            </a:endParaRPr>
          </a:p>
          <a:p>
            <a:pPr indent="-88900" lvl="7" marL="3200400" rtl="0" algn="l">
              <a:spcBef>
                <a:spcPts val="0"/>
              </a:spcBef>
              <a:spcAft>
                <a:spcPts val="0"/>
              </a:spcAft>
              <a:buSzPts val="1400"/>
              <a:buChar char="○"/>
            </a:pPr>
            <a:r>
              <a:t/>
            </a:r>
            <a:endParaRPr sz="1800">
              <a:solidFill>
                <a:schemeClr val="lt1"/>
              </a:solidFill>
            </a:endParaRPr>
          </a:p>
          <a:p>
            <a:pPr indent="-88900" lvl="8" marL="3657600" rtl="0" algn="l">
              <a:spcBef>
                <a:spcPts val="0"/>
              </a:spcBef>
              <a:spcAft>
                <a:spcPts val="0"/>
              </a:spcAft>
              <a:buSzPts val="1400"/>
              <a:buChar char="■"/>
            </a:pPr>
            <a:r>
              <a:t/>
            </a:r>
            <a:endParaRPr sz="1800">
              <a:solidFill>
                <a:schemeClr val="lt1"/>
              </a:solidFill>
            </a:endParaRPr>
          </a:p>
        </p:txBody>
      </p:sp>
      <p:cxnSp>
        <p:nvCxnSpPr>
          <p:cNvPr id="86" name="Google Shape;86;p10"/>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87" name="Google Shape;87;p10"/>
          <p:cNvSpPr/>
          <p:nvPr/>
        </p:nvSpPr>
        <p:spPr>
          <a:xfrm rot="5400000">
            <a:off x="419131" y="6467457"/>
            <a:ext cx="190800" cy="12030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0"/>
          <p:cNvSpPr/>
          <p:nvPr/>
        </p:nvSpPr>
        <p:spPr>
          <a:xfrm>
            <a:off x="457200" y="500856"/>
            <a:ext cx="18300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152400"/>
            <a:ext cx="8229600" cy="9906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3200" u="none" cap="none" strike="noStrike">
                <a:solidFill>
                  <a:schemeClr val="dk2"/>
                </a:solidFill>
                <a:latin typeface="Arial"/>
                <a:ea typeface="Arial"/>
                <a:cs typeface="Arial"/>
                <a:sym typeface="Aria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1" name="Google Shape;11;p1"/>
          <p:cNvSpPr txBox="1"/>
          <p:nvPr>
            <p:ph idx="1" type="body"/>
          </p:nvPr>
        </p:nvSpPr>
        <p:spPr>
          <a:xfrm>
            <a:off x="457200" y="1219200"/>
            <a:ext cx="8229600" cy="49104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00"/>
              </a:spcBef>
              <a:spcAft>
                <a:spcPts val="0"/>
              </a:spcAft>
              <a:buClr>
                <a:schemeClr val="accent1"/>
              </a:buClr>
              <a:buSzPts val="1400"/>
              <a:buFont typeface="Arial"/>
              <a:buChar char="●"/>
              <a:defRPr b="0" i="0" sz="2600" u="none" cap="none" strike="noStrike">
                <a:solidFill>
                  <a:schemeClr val="dk1"/>
                </a:solidFill>
                <a:latin typeface="Arial"/>
                <a:ea typeface="Arial"/>
                <a:cs typeface="Arial"/>
                <a:sym typeface="Arial"/>
              </a:defRPr>
            </a:lvl1pPr>
            <a:lvl2pPr indent="-317500" lvl="1" marL="914400" marR="0" rtl="0" algn="l">
              <a:spcBef>
                <a:spcPts val="0"/>
              </a:spcBef>
              <a:spcAft>
                <a:spcPts val="0"/>
              </a:spcAft>
              <a:buClr>
                <a:schemeClr val="accent2"/>
              </a:buClr>
              <a:buSzPts val="1400"/>
              <a:buFont typeface="Arial"/>
              <a:buChar char="●"/>
              <a:defRPr b="0" i="0" sz="2300" u="none" cap="none" strike="noStrike">
                <a:solidFill>
                  <a:schemeClr val="dk2"/>
                </a:solidFill>
                <a:latin typeface="Arial"/>
                <a:ea typeface="Arial"/>
                <a:cs typeface="Arial"/>
                <a:sym typeface="Arial"/>
              </a:defRPr>
            </a:lvl2pPr>
            <a:lvl3pPr indent="-317500" lvl="2" marL="1371600" marR="0" rtl="0" algn="l">
              <a:spcBef>
                <a:spcPts val="0"/>
              </a:spcBef>
              <a:spcAft>
                <a:spcPts val="0"/>
              </a:spcAft>
              <a:buClr>
                <a:srgbClr val="BBBBBB"/>
              </a:buClr>
              <a:buSzPts val="1400"/>
              <a:buFont typeface="Arial"/>
              <a:buChar char="●"/>
              <a:defRPr b="0" i="0" sz="20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Clr>
                <a:srgbClr val="8CA2B4"/>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spcBef>
                <a:spcPts val="0"/>
              </a:spcBef>
              <a:spcAft>
                <a:spcPts val="0"/>
              </a:spcAft>
              <a:buClr>
                <a:schemeClr val="accent2"/>
              </a:buClr>
              <a:buSzPts val="1400"/>
              <a:buFont typeface="Arial"/>
              <a:buChar char="●"/>
              <a:defRPr b="0" i="0" sz="1600" u="none" cap="none" strike="noStrike">
                <a:solidFill>
                  <a:schemeClr val="dk1"/>
                </a:solidFill>
                <a:latin typeface="Arial"/>
                <a:ea typeface="Arial"/>
                <a:cs typeface="Arial"/>
                <a:sym typeface="Arial"/>
              </a:defRPr>
            </a:lvl5pPr>
            <a:lvl6pPr indent="-317500" lvl="5" marL="2743200" marR="0" rtl="0" algn="l">
              <a:spcBef>
                <a:spcPts val="0"/>
              </a:spcBef>
              <a:spcAft>
                <a:spcPts val="0"/>
              </a:spcAft>
              <a:buClr>
                <a:srgbClr val="8CA2B4"/>
              </a:buClr>
              <a:buSzPts val="1400"/>
              <a:buFont typeface="Arial"/>
              <a:buChar char="●"/>
              <a:defRPr b="0" i="0" sz="1600" u="none" cap="none" strike="noStrike">
                <a:solidFill>
                  <a:schemeClr val="dk1"/>
                </a:solidFill>
                <a:latin typeface="Arial"/>
                <a:ea typeface="Arial"/>
                <a:cs typeface="Arial"/>
                <a:sym typeface="Arial"/>
              </a:defRPr>
            </a:lvl6pPr>
            <a:lvl7pPr indent="-317500" lvl="6" marL="3200400" marR="0" rtl="0" algn="l">
              <a:spcBef>
                <a:spcPts val="0"/>
              </a:spcBef>
              <a:spcAft>
                <a:spcPts val="0"/>
              </a:spcAft>
              <a:buClr>
                <a:srgbClr val="646D8F"/>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0"/>
              </a:spcBef>
              <a:spcAft>
                <a:spcPts val="0"/>
              </a:spcAft>
              <a:buClr>
                <a:srgbClr val="BBBBBB"/>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0"/>
              </a:spcBef>
              <a:spcAft>
                <a:spcPts val="0"/>
              </a:spcAft>
              <a:buClr>
                <a:srgbClr val="9FB8CD"/>
              </a:buClr>
              <a:buSzPts val="1400"/>
              <a:buFont typeface="Arial"/>
              <a:buChar char="●"/>
              <a:defRPr b="0" i="0" sz="12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400800" y="6356350"/>
            <a:ext cx="2289000" cy="365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898648" y="6356350"/>
            <a:ext cx="3505200" cy="365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400" u="none" cap="none" strike="noStrike">
                <a:solidFill>
                  <a:schemeClr val="dk2"/>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12648" y="6356350"/>
            <a:ext cx="1981200" cy="365700"/>
          </a:xfrm>
          <a:prstGeom prst="rect">
            <a:avLst/>
          </a:prstGeom>
          <a:noFill/>
          <a:ln>
            <a:noFill/>
          </a:ln>
        </p:spPr>
        <p:txBody>
          <a:bodyPr anchorCtr="0" anchor="t" bIns="91425" lIns="91425" spcFirstLastPara="1" rIns="91425" wrap="square" tIns="91425">
            <a:noAutofit/>
          </a:bodyPr>
          <a:lstStyle>
            <a:lvl1pPr indent="0" lvl="0" marL="0" marR="0" rtl="0" algn="l">
              <a:buNone/>
              <a:defRPr b="0" i="0" sz="1400" u="none" cap="none" strike="noStrike">
                <a:solidFill>
                  <a:schemeClr val="dk2"/>
                </a:solidFill>
                <a:latin typeface="Arial"/>
                <a:ea typeface="Arial"/>
                <a:cs typeface="Arial"/>
                <a:sym typeface="Arial"/>
              </a:defRPr>
            </a:lvl1pPr>
            <a:lvl2pPr indent="0" lvl="1" marL="0" marR="0" rtl="0" algn="l">
              <a:buNone/>
              <a:defRPr b="0" i="0" sz="1400" u="none" cap="none" strike="noStrike">
                <a:solidFill>
                  <a:schemeClr val="dk2"/>
                </a:solidFill>
                <a:latin typeface="Arial"/>
                <a:ea typeface="Arial"/>
                <a:cs typeface="Arial"/>
                <a:sym typeface="Arial"/>
              </a:defRPr>
            </a:lvl2pPr>
            <a:lvl3pPr indent="0" lvl="2" marL="0" marR="0" rtl="0" algn="l">
              <a:buNone/>
              <a:defRPr b="0" i="0" sz="1400" u="none" cap="none" strike="noStrike">
                <a:solidFill>
                  <a:schemeClr val="dk2"/>
                </a:solidFill>
                <a:latin typeface="Arial"/>
                <a:ea typeface="Arial"/>
                <a:cs typeface="Arial"/>
                <a:sym typeface="Arial"/>
              </a:defRPr>
            </a:lvl3pPr>
            <a:lvl4pPr indent="0" lvl="3" marL="0" marR="0" rtl="0" algn="l">
              <a:buNone/>
              <a:defRPr b="0" i="0" sz="1400" u="none" cap="none" strike="noStrike">
                <a:solidFill>
                  <a:schemeClr val="dk2"/>
                </a:solidFill>
                <a:latin typeface="Arial"/>
                <a:ea typeface="Arial"/>
                <a:cs typeface="Arial"/>
                <a:sym typeface="Arial"/>
              </a:defRPr>
            </a:lvl4pPr>
            <a:lvl5pPr indent="0" lvl="4" marL="0" marR="0" rtl="0" algn="l">
              <a:buNone/>
              <a:defRPr b="0" i="0" sz="1400" u="none" cap="none" strike="noStrike">
                <a:solidFill>
                  <a:schemeClr val="dk2"/>
                </a:solidFill>
                <a:latin typeface="Arial"/>
                <a:ea typeface="Arial"/>
                <a:cs typeface="Arial"/>
                <a:sym typeface="Arial"/>
              </a:defRPr>
            </a:lvl5pPr>
            <a:lvl6pPr indent="0" lvl="5" marL="0" marR="0" rtl="0" algn="l">
              <a:buNone/>
              <a:defRPr b="0" i="0" sz="1400" u="none" cap="none" strike="noStrike">
                <a:solidFill>
                  <a:schemeClr val="dk2"/>
                </a:solidFill>
                <a:latin typeface="Arial"/>
                <a:ea typeface="Arial"/>
                <a:cs typeface="Arial"/>
                <a:sym typeface="Arial"/>
              </a:defRPr>
            </a:lvl6pPr>
            <a:lvl7pPr indent="0" lvl="6" marL="0" marR="0" rtl="0" algn="l">
              <a:buNone/>
              <a:defRPr b="0" i="0" sz="1400" u="none" cap="none" strike="noStrike">
                <a:solidFill>
                  <a:schemeClr val="dk2"/>
                </a:solidFill>
                <a:latin typeface="Arial"/>
                <a:ea typeface="Arial"/>
                <a:cs typeface="Arial"/>
                <a:sym typeface="Arial"/>
              </a:defRPr>
            </a:lvl7pPr>
            <a:lvl8pPr indent="0" lvl="7" marL="0" marR="0" rtl="0" algn="l">
              <a:buNone/>
              <a:defRPr b="0" i="0" sz="1400" u="none" cap="none" strike="noStrike">
                <a:solidFill>
                  <a:schemeClr val="dk2"/>
                </a:solidFill>
                <a:latin typeface="Arial"/>
                <a:ea typeface="Arial"/>
                <a:cs typeface="Arial"/>
                <a:sym typeface="Arial"/>
              </a:defRPr>
            </a:lvl8pPr>
            <a:lvl9pPr indent="0" lvl="8" marL="0" marR="0" rtl="0" algn="l">
              <a:buNone/>
              <a:defRPr b="0" i="0" sz="1400" u="none" cap="none" strike="noStrike">
                <a:solidFill>
                  <a:schemeClr val="dk2"/>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sz="1800">
              <a:solidFill>
                <a:schemeClr val="dk1"/>
              </a:solidFill>
            </a:endParaRPr>
          </a:p>
          <a:p>
            <a:pPr indent="-88900" lvl="2" marL="914400" rtl="0" algn="l">
              <a:spcBef>
                <a:spcPts val="0"/>
              </a:spcBef>
              <a:spcAft>
                <a:spcPts val="0"/>
              </a:spcAft>
              <a:buSzPts val="1400"/>
              <a:buChar char="■"/>
            </a:pPr>
            <a:r>
              <a:t/>
            </a:r>
            <a:endParaRPr sz="1800">
              <a:solidFill>
                <a:schemeClr val="dk1"/>
              </a:solidFill>
            </a:endParaRPr>
          </a:p>
          <a:p>
            <a:pPr indent="-88900" lvl="3" marL="1371600" rtl="0" algn="l">
              <a:spcBef>
                <a:spcPts val="0"/>
              </a:spcBef>
              <a:spcAft>
                <a:spcPts val="0"/>
              </a:spcAft>
              <a:buSzPts val="1400"/>
              <a:buChar char="●"/>
            </a:pPr>
            <a:r>
              <a:t/>
            </a:r>
            <a:endParaRPr sz="1800">
              <a:solidFill>
                <a:schemeClr val="dk1"/>
              </a:solidFill>
            </a:endParaRPr>
          </a:p>
          <a:p>
            <a:pPr indent="-88900" lvl="4" marL="1828800" rtl="0" algn="l">
              <a:spcBef>
                <a:spcPts val="0"/>
              </a:spcBef>
              <a:spcAft>
                <a:spcPts val="0"/>
              </a:spcAft>
              <a:buSzPts val="1400"/>
              <a:buChar char="○"/>
            </a:pPr>
            <a:r>
              <a:t/>
            </a:r>
            <a:endParaRPr sz="1800">
              <a:solidFill>
                <a:schemeClr val="dk1"/>
              </a:solidFill>
            </a:endParaRPr>
          </a:p>
          <a:p>
            <a:pPr indent="-88900" lvl="5" marL="2286000" rtl="0" algn="l">
              <a:spcBef>
                <a:spcPts val="0"/>
              </a:spcBef>
              <a:spcAft>
                <a:spcPts val="0"/>
              </a:spcAft>
              <a:buSzPts val="1400"/>
              <a:buChar char="■"/>
            </a:pPr>
            <a:r>
              <a:t/>
            </a:r>
            <a:endParaRPr sz="1800">
              <a:solidFill>
                <a:schemeClr val="dk1"/>
              </a:solidFill>
            </a:endParaRPr>
          </a:p>
          <a:p>
            <a:pPr indent="-88900" lvl="6" marL="2743200" rtl="0" algn="l">
              <a:spcBef>
                <a:spcPts val="0"/>
              </a:spcBef>
              <a:spcAft>
                <a:spcPts val="0"/>
              </a:spcAft>
              <a:buSzPts val="1400"/>
              <a:buChar char="●"/>
            </a:pPr>
            <a:r>
              <a:t/>
            </a:r>
            <a:endParaRPr sz="1800">
              <a:solidFill>
                <a:schemeClr val="dk1"/>
              </a:solidFill>
            </a:endParaRPr>
          </a:p>
          <a:p>
            <a:pPr indent="-88900" lvl="7" marL="3200400" rtl="0" algn="l">
              <a:spcBef>
                <a:spcPts val="0"/>
              </a:spcBef>
              <a:spcAft>
                <a:spcPts val="0"/>
              </a:spcAft>
              <a:buSzPts val="1400"/>
              <a:buChar char="○"/>
            </a:pPr>
            <a:r>
              <a:t/>
            </a:r>
            <a:endParaRPr sz="1800">
              <a:solidFill>
                <a:schemeClr val="dk1"/>
              </a:solidFill>
            </a:endParaRPr>
          </a:p>
          <a:p>
            <a:pPr indent="-88900" lvl="8" marL="3657600" rtl="0" algn="l">
              <a:spcBef>
                <a:spcPts val="0"/>
              </a:spcBef>
              <a:spcAft>
                <a:spcPts val="0"/>
              </a:spcAft>
              <a:buSzPts val="1400"/>
              <a:buChar char="■"/>
            </a:pPr>
            <a:r>
              <a:t/>
            </a:r>
            <a:endParaRPr sz="1800">
              <a:solidFill>
                <a:schemeClr val="dk1"/>
              </a:solidFill>
            </a:endParaRPr>
          </a:p>
        </p:txBody>
      </p:sp>
      <p:cxnSp>
        <p:nvCxnSpPr>
          <p:cNvPr id="15" name="Google Shape;15;p1"/>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16" name="Google Shape;16;p1"/>
          <p:cNvCxnSpPr/>
          <p:nvPr/>
        </p:nvCxnSpPr>
        <p:spPr>
          <a:xfrm>
            <a:off x="457200" y="1143000"/>
            <a:ext cx="8229600" cy="0"/>
          </a:xfrm>
          <a:prstGeom prst="straightConnector1">
            <a:avLst/>
          </a:prstGeom>
          <a:noFill/>
          <a:ln cap="flat" cmpd="sng" w="9525">
            <a:solidFill>
              <a:schemeClr val="accent2"/>
            </a:solidFill>
            <a:prstDash val="dash"/>
            <a:round/>
            <a:headEnd len="sm" w="sm" type="none"/>
            <a:tailEnd len="sm" w="sm" type="none"/>
          </a:ln>
        </p:spPr>
      </p:cxnSp>
      <p:sp>
        <p:nvSpPr>
          <p:cNvPr id="17" name="Google Shape;17;p1"/>
          <p:cNvSpPr/>
          <p:nvPr/>
        </p:nvSpPr>
        <p:spPr>
          <a:xfrm rot="5400000">
            <a:off x="419131" y="6467457"/>
            <a:ext cx="190800" cy="12030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 name="Shape 113"/>
        <p:cNvGrpSpPr/>
        <p:nvPr/>
      </p:nvGrpSpPr>
      <p:grpSpPr>
        <a:xfrm>
          <a:off x="0" y="0"/>
          <a:ext cx="0" cy="0"/>
          <a:chOff x="0" y="0"/>
          <a:chExt cx="0" cy="0"/>
        </a:xfrm>
      </p:grpSpPr>
      <p:sp>
        <p:nvSpPr>
          <p:cNvPr id="114" name="Google Shape;114;p15"/>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1pPr>
            <a:lvl2pPr lvl="1"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2pPr>
            <a:lvl3pPr lvl="2"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3pPr>
            <a:lvl4pPr lvl="3"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4pPr>
            <a:lvl5pPr lvl="4"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5pPr>
            <a:lvl6pPr lvl="5"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6pPr>
            <a:lvl7pPr lvl="6"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7pPr>
            <a:lvl8pPr lvl="7"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8pPr>
            <a:lvl9pPr lvl="8" rtl="0" algn="l">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9pPr>
          </a:lstStyle>
          <a:p/>
        </p:txBody>
      </p:sp>
      <p:sp>
        <p:nvSpPr>
          <p:cNvPr id="115" name="Google Shape;115;p15"/>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116" name="Google Shape;116;p15"/>
          <p:cNvCxnSpPr/>
          <p:nvPr/>
        </p:nvCxnSpPr>
        <p:spPr>
          <a:xfrm>
            <a:off x="457200" y="6697680"/>
            <a:ext cx="8229600" cy="0"/>
          </a:xfrm>
          <a:prstGeom prst="straightConnector1">
            <a:avLst/>
          </a:prstGeom>
          <a:noFill/>
          <a:ln cap="flat" cmpd="sng" w="50800">
            <a:solidFill>
              <a:schemeClr val="lt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38.png"/><Relationship Id="rId4" Type="http://schemas.openxmlformats.org/officeDocument/2006/relationships/image" Target="../media/image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s://sites.google.com/site/amritaevs/home/student-registration/term-project/sustainable-food-gardening"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docs.google.com/presentation/d/1tEZjRCSh55DU4NCUphtlzrZL_5v84Bsmax4pEIUBbLk/edit"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1" Type="http://schemas.openxmlformats.org/officeDocument/2006/relationships/slide" Target="/ppt/slides/slide104.xml"/><Relationship Id="rId10" Type="http://schemas.openxmlformats.org/officeDocument/2006/relationships/slide" Target="/ppt/slides/slide89.xml"/><Relationship Id="rId13" Type="http://schemas.openxmlformats.org/officeDocument/2006/relationships/slide" Target="/ppt/slides/slide112.xml"/><Relationship Id="rId12" Type="http://schemas.openxmlformats.org/officeDocument/2006/relationships/slide" Target="/ppt/slides/slide112.xml"/><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slide" Target="/ppt/slides/slide25.xml"/><Relationship Id="rId4" Type="http://schemas.openxmlformats.org/officeDocument/2006/relationships/slide" Target="/ppt/slides/slide27.xml"/><Relationship Id="rId9" Type="http://schemas.openxmlformats.org/officeDocument/2006/relationships/slide" Target="/ppt/slides/slide70.xml"/><Relationship Id="rId15" Type="http://schemas.openxmlformats.org/officeDocument/2006/relationships/slide" Target="/ppt/slides/slide112.xml"/><Relationship Id="rId14" Type="http://schemas.openxmlformats.org/officeDocument/2006/relationships/slide" Target="/ppt/slides/slide112.xml"/><Relationship Id="rId5" Type="http://schemas.openxmlformats.org/officeDocument/2006/relationships/slide" Target="/ppt/slides/slide30.xml"/><Relationship Id="rId6" Type="http://schemas.openxmlformats.org/officeDocument/2006/relationships/slide" Target="/ppt/slides/slide30.xml"/><Relationship Id="rId7" Type="http://schemas.openxmlformats.org/officeDocument/2006/relationships/slide" Target="/ppt/slides/slide30.xml"/><Relationship Id="rId8" Type="http://schemas.openxmlformats.org/officeDocument/2006/relationships/slide" Target="/ppt/slides/slide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hyperlink" Target="https://www.permaculture.lv/"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upload.wikimedia.org/wikipedia/commons/d/df/Health_effects_of_pollution.png" TargetMode="External"/><Relationship Id="rId10" Type="http://schemas.openxmlformats.org/officeDocument/2006/relationships/image" Target="../media/image16.png"/><Relationship Id="rId12"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www.footprintnetwork.org/ar/index.php/GFN/page/world_footprint/" TargetMode="External"/><Relationship Id="rId9" Type="http://schemas.openxmlformats.org/officeDocument/2006/relationships/hyperlink" Target="https://upload.wikimedia.org/wikipedia/commons/thumb/f/fa/US_65th_Infantry_Regiment.Painting.Korean_War.Bayonet_charge_against_Chinese_division.jpg/1280px-US_65th_Infantry_Regiment.Painting.Korean_War.Bayonet_charge_against_Chinese_division.jpg" TargetMode="External"/><Relationship Id="rId5" Type="http://schemas.openxmlformats.org/officeDocument/2006/relationships/hyperlink" Target="https://c2.staticflickr.com/4/3110/3121448232_7c4074ffe2_b.jpg" TargetMode="External"/><Relationship Id="rId6" Type="http://schemas.openxmlformats.org/officeDocument/2006/relationships/image" Target="../media/image10.png"/><Relationship Id="rId7" Type="http://schemas.openxmlformats.org/officeDocument/2006/relationships/hyperlink" Target="https://upload.wikimedia.org/wikipedia/commons/8/8a/UA_Flight_175_hits_WTC_south_tower_9-11_edit.jpeg" TargetMode="External"/><Relationship Id="rId8"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slide" Target="/ppt/slides/slide1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slide" Target="/ppt/slides/slide1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slide" Target="/ppt/slides/slide1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slide" Target="/ppt/slides/slide1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1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7.png"/><Relationship Id="rId8"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5.jpg"/><Relationship Id="rId4" Type="http://schemas.openxmlformats.org/officeDocument/2006/relationships/image" Target="../media/image25.jpg"/><Relationship Id="rId5" Type="http://schemas.openxmlformats.org/officeDocument/2006/relationships/image" Target="../media/image36.jpg"/><Relationship Id="rId6" Type="http://schemas.openxmlformats.org/officeDocument/2006/relationships/image" Target="../media/image34.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3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slide" Target="/ppt/slides/slide1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3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0" y="0"/>
            <a:ext cx="9144000" cy="6858000"/>
          </a:xfrm>
          <a:prstGeom prst="rect">
            <a:avLst/>
          </a:prstGeom>
          <a:noFill/>
          <a:ln>
            <a:noFill/>
          </a:ln>
        </p:spPr>
      </p:pic>
      <p:sp>
        <p:nvSpPr>
          <p:cNvPr id="145" name="Google Shape;145;p22"/>
          <p:cNvSpPr txBox="1"/>
          <p:nvPr>
            <p:ph type="ctrTitle"/>
          </p:nvPr>
        </p:nvSpPr>
        <p:spPr>
          <a:xfrm>
            <a:off x="448650" y="2067000"/>
            <a:ext cx="7848600" cy="990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73C39"/>
              </a:buClr>
              <a:buFont typeface="Arial"/>
              <a:buNone/>
            </a:pPr>
            <a:r>
              <a:rPr b="1" lang="en-US" sz="2900">
                <a:solidFill>
                  <a:srgbClr val="0000FF"/>
                </a:solidFill>
              </a:rPr>
              <a:t>Sustainability Philosophy</a:t>
            </a:r>
            <a:endParaRPr b="1" sz="2900">
              <a:solidFill>
                <a:srgbClr val="0000FF"/>
              </a:solidFill>
            </a:endParaRPr>
          </a:p>
          <a:p>
            <a:pPr indent="0" lvl="0" marL="0" marR="0" rtl="0" algn="ctr">
              <a:spcBef>
                <a:spcPts val="0"/>
              </a:spcBef>
              <a:spcAft>
                <a:spcPts val="0"/>
              </a:spcAft>
              <a:buClr>
                <a:srgbClr val="C73C39"/>
              </a:buClr>
              <a:buFont typeface="Arial"/>
              <a:buNone/>
            </a:pPr>
            <a:r>
              <a:rPr b="1" i="0" lang="en-US" sz="2400" u="none" cap="none" strike="noStrike">
                <a:solidFill>
                  <a:srgbClr val="000000"/>
                </a:solidFill>
                <a:latin typeface="Arial"/>
                <a:ea typeface="Arial"/>
                <a:cs typeface="Arial"/>
                <a:sym typeface="Arial"/>
              </a:rPr>
              <a:t>ENV200 Environmental Studies</a:t>
            </a:r>
            <a:endParaRPr b="0" i="0" sz="2400" u="none" cap="none" strike="noStrike">
              <a:solidFill>
                <a:srgbClr val="000000"/>
              </a:solidFill>
              <a:latin typeface="Arial"/>
              <a:ea typeface="Arial"/>
              <a:cs typeface="Arial"/>
              <a:sym typeface="Arial"/>
            </a:endParaRPr>
          </a:p>
        </p:txBody>
      </p:sp>
      <p:sp>
        <p:nvSpPr>
          <p:cNvPr id="146" name="Google Shape;146;p22"/>
          <p:cNvSpPr txBox="1"/>
          <p:nvPr>
            <p:ph idx="1" type="subTitle"/>
          </p:nvPr>
        </p:nvSpPr>
        <p:spPr>
          <a:xfrm>
            <a:off x="76200" y="1466850"/>
            <a:ext cx="6858000" cy="533400"/>
          </a:xfrm>
          <a:prstGeom prst="rect">
            <a:avLst/>
          </a:prstGeom>
          <a:noFill/>
          <a:ln>
            <a:noFill/>
          </a:ln>
        </p:spPr>
        <p:txBody>
          <a:bodyPr anchorCtr="0" anchor="t" bIns="45700" lIns="91425" spcFirstLastPara="1" rIns="91425" wrap="square" tIns="45700">
            <a:noAutofit/>
          </a:bodyPr>
          <a:lstStyle/>
          <a:p>
            <a:pPr indent="0" lvl="0" marL="0" marR="0" rtl="0" algn="r">
              <a:spcBef>
                <a:spcPts val="600"/>
              </a:spcBef>
              <a:spcAft>
                <a:spcPts val="0"/>
              </a:spcAft>
              <a:buClr>
                <a:schemeClr val="accent1"/>
              </a:buClr>
              <a:buFont typeface="Arial"/>
              <a:buNone/>
            </a:pPr>
            <a:r>
              <a:rPr b="1" i="0" lang="en-US" sz="2000" u="none" cap="none" strike="noStrike">
                <a:solidFill>
                  <a:srgbClr val="FF9900"/>
                </a:solidFill>
                <a:latin typeface="Arial"/>
                <a:ea typeface="Arial"/>
                <a:cs typeface="Arial"/>
                <a:sym typeface="Arial"/>
              </a:rPr>
              <a:t>July 2011</a:t>
            </a:r>
            <a:endParaRPr b="0" i="0" sz="2000" u="none" cap="none" strike="noStrike">
              <a:solidFill>
                <a:srgbClr val="FF99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97175" y="228600"/>
            <a:ext cx="90468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Superficial Solutions Cannot Bring Sustainability</a:t>
            </a:r>
            <a:endParaRPr/>
          </a:p>
        </p:txBody>
      </p:sp>
      <p:sp>
        <p:nvSpPr>
          <p:cNvPr id="252" name="Google Shape;252;p31"/>
          <p:cNvSpPr/>
          <p:nvPr/>
        </p:nvSpPr>
        <p:spPr>
          <a:xfrm>
            <a:off x="430300" y="2784050"/>
            <a:ext cx="7950700" cy="2063375"/>
          </a:xfrm>
          <a:prstGeom prst="flowChartPunchedTap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FFFF"/>
                </a:solidFill>
              </a:rPr>
              <a:t>Substantial and Comprehensive Steps and Needed</a:t>
            </a:r>
            <a:endParaRPr sz="36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1"/>
          <p:cNvSpPr txBox="1"/>
          <p:nvPr>
            <p:ph idx="1" type="body"/>
          </p:nvPr>
        </p:nvSpPr>
        <p:spPr>
          <a:xfrm>
            <a:off x="166600" y="1066800"/>
            <a:ext cx="8815500" cy="568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38761D"/>
                </a:solidFill>
                <a:latin typeface="Book Antiqua"/>
                <a:ea typeface="Book Antiqua"/>
                <a:cs typeface="Book Antiqua"/>
                <a:sym typeface="Book Antiqua"/>
              </a:rPr>
              <a:t>Renowned scientists of the past viewed the universe and its subtleties with awe and wonderment.</a:t>
            </a:r>
            <a:r>
              <a:rPr lang="en-US">
                <a:solidFill>
                  <a:srgbClr val="000066"/>
                </a:solidFill>
                <a:latin typeface="Book Antiqua"/>
                <a:ea typeface="Book Antiqua"/>
                <a:cs typeface="Book Antiqua"/>
                <a:sym typeface="Book Antiqua"/>
              </a:rPr>
              <a:t> </a:t>
            </a:r>
            <a:br>
              <a:rPr lang="en-US">
                <a:solidFill>
                  <a:srgbClr val="000066"/>
                </a:solidFill>
                <a:latin typeface="Book Antiqua"/>
                <a:ea typeface="Book Antiqua"/>
                <a:cs typeface="Book Antiqua"/>
                <a:sym typeface="Book Antiqua"/>
              </a:rPr>
            </a:br>
            <a:br>
              <a:rPr lang="en-US">
                <a:solidFill>
                  <a:schemeClr val="dk1"/>
                </a:solidFill>
                <a:latin typeface="Book Antiqua"/>
                <a:ea typeface="Book Antiqua"/>
                <a:cs typeface="Book Antiqua"/>
                <a:sym typeface="Book Antiqua"/>
              </a:rPr>
            </a:br>
            <a:r>
              <a:rPr lang="en-US">
                <a:solidFill>
                  <a:srgbClr val="7F6000"/>
                </a:solidFill>
                <a:latin typeface="Book Antiqua"/>
                <a:ea typeface="Book Antiqua"/>
                <a:cs typeface="Book Antiqua"/>
                <a:sym typeface="Book Antiqua"/>
              </a:rPr>
              <a:t>Their research had the inquisitiveness and faith of</a:t>
            </a:r>
            <a:br>
              <a:rPr lang="en-US">
                <a:solidFill>
                  <a:srgbClr val="7F6000"/>
                </a:solidFill>
                <a:latin typeface="Book Antiqua"/>
                <a:ea typeface="Book Antiqua"/>
                <a:cs typeface="Book Antiqua"/>
                <a:sym typeface="Book Antiqua"/>
              </a:rPr>
            </a:br>
            <a:r>
              <a:rPr lang="en-US">
                <a:solidFill>
                  <a:srgbClr val="7F6000"/>
                </a:solidFill>
                <a:latin typeface="Book Antiqua"/>
                <a:ea typeface="Book Antiqua"/>
                <a:cs typeface="Book Antiqua"/>
                <a:sym typeface="Book Antiqua"/>
              </a:rPr>
              <a:t>an innocent child. </a:t>
            </a:r>
            <a:br>
              <a:rPr lang="en-US">
                <a:solidFill>
                  <a:srgbClr val="7F6000"/>
                </a:solidFill>
                <a:latin typeface="Book Antiqua"/>
                <a:ea typeface="Book Antiqua"/>
                <a:cs typeface="Book Antiqua"/>
                <a:sym typeface="Book Antiqua"/>
              </a:rPr>
            </a:br>
            <a:br>
              <a:rPr lang="en-US">
                <a:solidFill>
                  <a:schemeClr val="dk1"/>
                </a:solidFill>
                <a:latin typeface="Book Antiqua"/>
                <a:ea typeface="Book Antiqua"/>
                <a:cs typeface="Book Antiqua"/>
                <a:sym typeface="Book Antiqua"/>
              </a:rPr>
            </a:br>
            <a:r>
              <a:rPr b="1" lang="en-US">
                <a:solidFill>
                  <a:srgbClr val="000066"/>
                </a:solidFill>
                <a:latin typeface="Book Antiqua"/>
                <a:ea typeface="Book Antiqua"/>
                <a:cs typeface="Book Antiqua"/>
                <a:sym typeface="Book Antiqua"/>
              </a:rPr>
              <a:t>In fact, many past and present eminent scientists</a:t>
            </a:r>
            <a:br>
              <a:rPr b="1" lang="en-US">
                <a:solidFill>
                  <a:srgbClr val="000066"/>
                </a:solidFill>
                <a:latin typeface="Book Antiqua"/>
                <a:ea typeface="Book Antiqua"/>
                <a:cs typeface="Book Antiqua"/>
                <a:sym typeface="Book Antiqua"/>
              </a:rPr>
            </a:br>
            <a:r>
              <a:rPr b="1" lang="en-US">
                <a:solidFill>
                  <a:srgbClr val="000066"/>
                </a:solidFill>
                <a:latin typeface="Book Antiqua"/>
                <a:ea typeface="Book Antiqua"/>
                <a:cs typeface="Book Antiqua"/>
                <a:sym typeface="Book Antiqua"/>
              </a:rPr>
              <a:t>acknowledged spirituality towards the end of their lives. But, by then it was too late.</a:t>
            </a:r>
            <a:r>
              <a:rPr b="1" lang="en-US">
                <a:solidFill>
                  <a:schemeClr val="dk1"/>
                </a:solidFill>
                <a:latin typeface="Book Antiqua"/>
                <a:ea typeface="Book Antiqua"/>
                <a:cs typeface="Book Antiqua"/>
                <a:sym typeface="Book Antiqua"/>
              </a:rPr>
              <a:t> </a:t>
            </a:r>
            <a:br>
              <a:rPr b="1" lang="en-US">
                <a:solidFill>
                  <a:schemeClr val="dk1"/>
                </a:solidFill>
                <a:latin typeface="Book Antiqua"/>
                <a:ea typeface="Book Antiqua"/>
                <a:cs typeface="Book Antiqua"/>
                <a:sym typeface="Book Antiqua"/>
              </a:rPr>
            </a:br>
            <a:br>
              <a:rPr b="1" lang="en-US">
                <a:solidFill>
                  <a:schemeClr val="dk1"/>
                </a:solidFill>
                <a:latin typeface="Book Antiqua"/>
                <a:ea typeface="Book Antiqua"/>
                <a:cs typeface="Book Antiqua"/>
                <a:sym typeface="Book Antiqua"/>
              </a:rPr>
            </a:br>
            <a:r>
              <a:rPr b="1" lang="en-US">
                <a:solidFill>
                  <a:srgbClr val="2388DB"/>
                </a:solidFill>
                <a:latin typeface="Book Antiqua"/>
                <a:ea typeface="Book Antiqua"/>
                <a:cs typeface="Book Antiqua"/>
                <a:sym typeface="Book Antiqua"/>
              </a:rPr>
              <a:t>Amma prays that the scientific community leading the world today does not make this same mistake.</a:t>
            </a:r>
            <a:endParaRPr b="1">
              <a:solidFill>
                <a:srgbClr val="2388DB"/>
              </a:solidFill>
              <a:latin typeface="Book Antiqua"/>
              <a:ea typeface="Book Antiqua"/>
              <a:cs typeface="Book Antiqua"/>
              <a:sym typeface="Book Antiqua"/>
            </a:endParaRPr>
          </a:p>
          <a:p>
            <a:pPr indent="-406400" lvl="0" marL="457200" rtl="0" algn="r">
              <a:spcBef>
                <a:spcPts val="0"/>
              </a:spcBef>
              <a:spcAft>
                <a:spcPts val="0"/>
              </a:spcAft>
              <a:buClr>
                <a:srgbClr val="741B47"/>
              </a:buClr>
              <a:buSzPts val="2800"/>
              <a:buFont typeface="Book Antiqua"/>
              <a:buChar char="-"/>
            </a:pPr>
            <a:r>
              <a:rPr lang="en-US" sz="2800">
                <a:solidFill>
                  <a:srgbClr val="741B47"/>
                </a:solidFill>
                <a:latin typeface="Book Antiqua"/>
                <a:ea typeface="Book Antiqua"/>
                <a:cs typeface="Book Antiqua"/>
                <a:sym typeface="Book Antiqua"/>
              </a:rPr>
              <a:t>AMMA</a:t>
            </a:r>
            <a:endParaRPr sz="2700">
              <a:solidFill>
                <a:srgbClr val="741B47"/>
              </a:solidFill>
              <a:latin typeface="Book Antiqua"/>
              <a:ea typeface="Book Antiqua"/>
              <a:cs typeface="Book Antiqua"/>
              <a:sym typeface="Book Antiqua"/>
            </a:endParaRPr>
          </a:p>
          <a:p>
            <a:pPr indent="-198120" lvl="0" marL="274320" rtl="0" algn="l">
              <a:spcBef>
                <a:spcPts val="600"/>
              </a:spcBef>
              <a:spcAft>
                <a:spcPts val="0"/>
              </a:spcAft>
              <a:buNone/>
            </a:pPr>
            <a:r>
              <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pic>
        <p:nvPicPr>
          <p:cNvPr id="959" name="Google Shape;959;p122"/>
          <p:cNvPicPr preferRelativeResize="0"/>
          <p:nvPr/>
        </p:nvPicPr>
        <p:blipFill>
          <a:blip r:embed="rId3">
            <a:alphaModFix/>
          </a:blip>
          <a:stretch>
            <a:fillRect/>
          </a:stretch>
        </p:blipFill>
        <p:spPr>
          <a:xfrm>
            <a:off x="0" y="3908"/>
            <a:ext cx="9144000" cy="2735385"/>
          </a:xfrm>
          <a:prstGeom prst="rect">
            <a:avLst/>
          </a:prstGeom>
          <a:noFill/>
          <a:ln>
            <a:noFill/>
          </a:ln>
        </p:spPr>
      </p:pic>
      <p:sp>
        <p:nvSpPr>
          <p:cNvPr id="960" name="Google Shape;960;p122"/>
          <p:cNvSpPr txBox="1"/>
          <p:nvPr>
            <p:ph idx="1" type="body"/>
          </p:nvPr>
        </p:nvSpPr>
        <p:spPr>
          <a:xfrm>
            <a:off x="111050" y="2671000"/>
            <a:ext cx="8843100" cy="4187100"/>
          </a:xfrm>
          <a:prstGeom prst="rect">
            <a:avLst/>
          </a:prstGeom>
        </p:spPr>
        <p:txBody>
          <a:bodyPr anchorCtr="0" anchor="t" bIns="91425" lIns="91425" spcFirstLastPara="1" rIns="91425" wrap="square" tIns="91425">
            <a:noAutofit/>
          </a:bodyPr>
          <a:lstStyle/>
          <a:p>
            <a:pPr indent="-198120" lvl="0" marL="274320" rtl="0" algn="ctr">
              <a:spcBef>
                <a:spcPts val="600"/>
              </a:spcBef>
              <a:spcAft>
                <a:spcPts val="0"/>
              </a:spcAft>
              <a:buNone/>
            </a:pPr>
            <a:r>
              <a:rPr b="1" lang="en-US" sz="3700" u="sng">
                <a:solidFill>
                  <a:srgbClr val="C73C39"/>
                </a:solidFill>
                <a:highlight>
                  <a:srgbClr val="FFFFFF"/>
                </a:highlight>
                <a:latin typeface="Calligraffitti"/>
                <a:ea typeface="Calligraffitti"/>
                <a:cs typeface="Calligraffitti"/>
                <a:sym typeface="Calligraffitti"/>
              </a:rPr>
              <a:t>Mission</a:t>
            </a:r>
            <a:endParaRPr b="1" sz="3700" u="sng">
              <a:solidFill>
                <a:srgbClr val="C73C39"/>
              </a:solidFill>
              <a:highlight>
                <a:srgbClr val="FFFFFF"/>
              </a:highlight>
              <a:latin typeface="Calligraffitti"/>
              <a:ea typeface="Calligraffitti"/>
              <a:cs typeface="Calligraffitti"/>
              <a:sym typeface="Calligraffitti"/>
            </a:endParaRPr>
          </a:p>
          <a:p>
            <a:pPr indent="0" lvl="0" marL="76200" rtl="0" algn="just">
              <a:spcBef>
                <a:spcPts val="600"/>
              </a:spcBef>
              <a:spcAft>
                <a:spcPts val="0"/>
              </a:spcAft>
              <a:buNone/>
            </a:pPr>
            <a:r>
              <a:rPr lang="en-US" sz="3000">
                <a:latin typeface="Comic Sans MS"/>
                <a:ea typeface="Comic Sans MS"/>
                <a:cs typeface="Comic Sans MS"/>
                <a:sym typeface="Comic Sans MS"/>
              </a:rPr>
              <a:t>To provide value-based education and mould the character of the younger generation through a </a:t>
            </a:r>
            <a:r>
              <a:rPr b="1" lang="en-US" sz="3000">
                <a:solidFill>
                  <a:srgbClr val="990000"/>
                </a:solidFill>
                <a:highlight>
                  <a:srgbClr val="FFFF00"/>
                </a:highlight>
                <a:latin typeface="Comic Sans MS"/>
                <a:ea typeface="Comic Sans MS"/>
                <a:cs typeface="Comic Sans MS"/>
                <a:sym typeface="Comic Sans MS"/>
              </a:rPr>
              <a:t>synthesis of science and spirituality,</a:t>
            </a:r>
            <a:r>
              <a:rPr lang="en-US" sz="3000">
                <a:latin typeface="Comic Sans MS"/>
                <a:ea typeface="Comic Sans MS"/>
                <a:cs typeface="Comic Sans MS"/>
                <a:sym typeface="Comic Sans MS"/>
              </a:rPr>
              <a:t> so that their earnest endeavour to achieve progress and prosperity in life is matched by an ardent desire to extend selfless service society, one complementing the other.  </a:t>
            </a:r>
            <a:endParaRPr sz="3000">
              <a:latin typeface="Comic Sans MS"/>
              <a:ea typeface="Comic Sans MS"/>
              <a:cs typeface="Comic Sans MS"/>
              <a:sym typeface="Comic Sans MS"/>
            </a:endParaRPr>
          </a:p>
        </p:txBody>
      </p:sp>
      <p:pic>
        <p:nvPicPr>
          <p:cNvPr id="961" name="Google Shape;961;p122"/>
          <p:cNvPicPr preferRelativeResize="0"/>
          <p:nvPr/>
        </p:nvPicPr>
        <p:blipFill>
          <a:blip r:embed="rId4">
            <a:alphaModFix/>
          </a:blip>
          <a:stretch>
            <a:fillRect/>
          </a:stretch>
        </p:blipFill>
        <p:spPr>
          <a:xfrm>
            <a:off x="2853953" y="44825"/>
            <a:ext cx="3391500" cy="9072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2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lang="en-US"/>
              <a:t>Integration of Spiritual Knowledge</a:t>
            </a:r>
            <a:r>
              <a:rPr b="1" i="0" lang="en-US" sz="3200" u="none" cap="none" strike="noStrike">
                <a:solidFill>
                  <a:srgbClr val="C73C39"/>
                </a:solidFill>
                <a:latin typeface="Arial"/>
                <a:ea typeface="Arial"/>
                <a:cs typeface="Arial"/>
                <a:sym typeface="Arial"/>
              </a:rPr>
              <a:t> in Education Leads to Sustainability</a:t>
            </a:r>
            <a:endParaRPr b="1" i="0" sz="3200" u="none" cap="none" strike="noStrike">
              <a:solidFill>
                <a:srgbClr val="C73C39"/>
              </a:solidFill>
              <a:latin typeface="Arial"/>
              <a:ea typeface="Arial"/>
              <a:cs typeface="Arial"/>
              <a:sym typeface="Arial"/>
            </a:endParaRPr>
          </a:p>
        </p:txBody>
      </p:sp>
      <p:sp>
        <p:nvSpPr>
          <p:cNvPr id="968" name="Google Shape;968;p123"/>
          <p:cNvSpPr txBox="1"/>
          <p:nvPr>
            <p:ph idx="1" type="body"/>
          </p:nvPr>
        </p:nvSpPr>
        <p:spPr>
          <a:xfrm>
            <a:off x="184880" y="1219200"/>
            <a:ext cx="8839200" cy="50292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lang="en-US" sz="2200">
                <a:solidFill>
                  <a:srgbClr val="B45F06"/>
                </a:solidFill>
              </a:rPr>
              <a:t>Spiritual knowledge taught in a rational manner from early childhood, allows the individual to internalize the concepts and develop a firm conviction. </a:t>
            </a:r>
            <a:endParaRPr sz="2200">
              <a:solidFill>
                <a:srgbClr val="B45F06"/>
              </a:solidFill>
            </a:endParaRPr>
          </a:p>
          <a:p>
            <a:pPr indent="-274320" lvl="0" marL="274320" marR="0" rtl="0" algn="l">
              <a:spcBef>
                <a:spcPts val="0"/>
              </a:spcBef>
              <a:spcAft>
                <a:spcPts val="0"/>
              </a:spcAft>
              <a:buClr>
                <a:schemeClr val="accent1"/>
              </a:buClr>
              <a:buSzPts val="1200"/>
              <a:buFont typeface="Arial"/>
              <a:buChar char="●"/>
            </a:pPr>
            <a:r>
              <a:rPr lang="en-US" sz="2200"/>
              <a:t>This enables the individual to become a responsible citizen of the unshakable moral integrity, since his morality is based on the firm foundation of an accurate and complete understanding of spiritual knowledge.</a:t>
            </a:r>
            <a:endParaRPr sz="2200"/>
          </a:p>
          <a:p>
            <a:pPr indent="-274320" lvl="0" marL="274320" marR="0" rtl="0" algn="l">
              <a:spcBef>
                <a:spcPts val="0"/>
              </a:spcBef>
              <a:spcAft>
                <a:spcPts val="0"/>
              </a:spcAft>
              <a:buClr>
                <a:schemeClr val="accent1"/>
              </a:buClr>
              <a:buSzPts val="1200"/>
              <a:buFont typeface="Arial"/>
              <a:buChar char="●"/>
            </a:pPr>
            <a:r>
              <a:rPr lang="en-US" sz="2200">
                <a:solidFill>
                  <a:srgbClr val="00823B"/>
                </a:solidFill>
              </a:rPr>
              <a:t>Any technology or economic d</a:t>
            </a:r>
            <a:r>
              <a:rPr b="0" i="0" lang="en-US" sz="2200" u="none" cap="none" strike="noStrike">
                <a:solidFill>
                  <a:srgbClr val="00823B"/>
                </a:solidFill>
                <a:latin typeface="Arial"/>
                <a:ea typeface="Arial"/>
                <a:cs typeface="Arial"/>
                <a:sym typeface="Arial"/>
              </a:rPr>
              <a:t>evelopment carried out by people of such high moral integrity will automatically be sustainable. </a:t>
            </a:r>
            <a:endParaRPr b="0" i="0" sz="2600" u="none" cap="none" strike="noStrike">
              <a:solidFill>
                <a:srgbClr val="00823B"/>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200" u="none" cap="none" strike="noStrike">
                <a:solidFill>
                  <a:srgbClr val="0000FF"/>
                </a:solidFill>
                <a:latin typeface="Arial"/>
                <a:ea typeface="Arial"/>
                <a:cs typeface="Arial"/>
                <a:sym typeface="Arial"/>
              </a:rPr>
              <a:t>They will be able to control their consumption with the knowledge that:</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1950" u="none" cap="none" strike="noStrike">
                <a:solidFill>
                  <a:schemeClr val="dk1"/>
                </a:solidFill>
                <a:latin typeface="Arial"/>
                <a:ea typeface="Arial"/>
                <a:cs typeface="Arial"/>
                <a:sym typeface="Arial"/>
              </a:rPr>
              <a:t>Consumption is not the goal of life and not even beneficia</a:t>
            </a:r>
            <a:r>
              <a:rPr lang="en-US" sz="1950"/>
              <a:t>l beyond a point</a:t>
            </a:r>
            <a:r>
              <a:rPr b="0" i="0" lang="en-US" sz="1950" u="none" cap="none" strike="noStrike">
                <a:solidFill>
                  <a:schemeClr val="dk1"/>
                </a:solidFill>
                <a:latin typeface="Arial"/>
                <a:ea typeface="Arial"/>
                <a:cs typeface="Arial"/>
                <a:sym typeface="Arial"/>
              </a:rPr>
              <a:t>.</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1950" u="none" cap="none" strike="noStrike">
                <a:solidFill>
                  <a:schemeClr val="dk1"/>
                </a:solidFill>
                <a:latin typeface="Arial"/>
                <a:ea typeface="Arial"/>
                <a:cs typeface="Arial"/>
                <a:sym typeface="Arial"/>
              </a:rPr>
              <a:t>Unethical consumption is going to cause considerable personal loss to them, even if they can escape the law of the land. </a:t>
            </a:r>
            <a:endParaRPr b="0" i="0" sz="2600" u="none" cap="none" strike="noStrike">
              <a:solidFill>
                <a:srgbClr val="0000FF"/>
              </a:solidFill>
              <a:latin typeface="Arial"/>
              <a:ea typeface="Arial"/>
              <a:cs typeface="Arial"/>
              <a:sym typeface="Arial"/>
            </a:endParaRPr>
          </a:p>
        </p:txBody>
      </p:sp>
      <p:sp>
        <p:nvSpPr>
          <p:cNvPr id="969" name="Google Shape;969;p123"/>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xEl>
                                              <p:pRg end="0" st="0"/>
                                            </p:txEl>
                                          </p:spTgt>
                                        </p:tgtEl>
                                        <p:attrNameLst>
                                          <p:attrName>style.visibility</p:attrName>
                                        </p:attrNameLst>
                                      </p:cBhvr>
                                      <p:to>
                                        <p:strVal val="visible"/>
                                      </p:to>
                                    </p:set>
                                    <p:animEffect filter="fade" transition="in">
                                      <p:cBhvr>
                                        <p:cTn dur="1000"/>
                                        <p:tgtEl>
                                          <p:spTgt spid="9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xEl>
                                              <p:pRg end="1" st="1"/>
                                            </p:txEl>
                                          </p:spTgt>
                                        </p:tgtEl>
                                        <p:attrNameLst>
                                          <p:attrName>style.visibility</p:attrName>
                                        </p:attrNameLst>
                                      </p:cBhvr>
                                      <p:to>
                                        <p:strVal val="visible"/>
                                      </p:to>
                                    </p:set>
                                    <p:animEffect filter="fade" transition="in">
                                      <p:cBhvr>
                                        <p:cTn dur="1000"/>
                                        <p:tgtEl>
                                          <p:spTgt spid="9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xEl>
                                              <p:pRg end="2" st="2"/>
                                            </p:txEl>
                                          </p:spTgt>
                                        </p:tgtEl>
                                        <p:attrNameLst>
                                          <p:attrName>style.visibility</p:attrName>
                                        </p:attrNameLst>
                                      </p:cBhvr>
                                      <p:to>
                                        <p:strVal val="visible"/>
                                      </p:to>
                                    </p:set>
                                    <p:animEffect filter="fade" transition="in">
                                      <p:cBhvr>
                                        <p:cTn dur="1000"/>
                                        <p:tgtEl>
                                          <p:spTgt spid="9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xEl>
                                              <p:pRg end="3" st="3"/>
                                            </p:txEl>
                                          </p:spTgt>
                                        </p:tgtEl>
                                        <p:attrNameLst>
                                          <p:attrName>style.visibility</p:attrName>
                                        </p:attrNameLst>
                                      </p:cBhvr>
                                      <p:to>
                                        <p:strVal val="visible"/>
                                      </p:to>
                                    </p:set>
                                    <p:animEffect filter="fade" transition="in">
                                      <p:cBhvr>
                                        <p:cTn dur="1000"/>
                                        <p:tgtEl>
                                          <p:spTgt spid="9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xEl>
                                              <p:pRg end="4" st="4"/>
                                            </p:txEl>
                                          </p:spTgt>
                                        </p:tgtEl>
                                        <p:attrNameLst>
                                          <p:attrName>style.visibility</p:attrName>
                                        </p:attrNameLst>
                                      </p:cBhvr>
                                      <p:to>
                                        <p:strVal val="visible"/>
                                      </p:to>
                                    </p:set>
                                    <p:animEffect filter="fade" transition="in">
                                      <p:cBhvr>
                                        <p:cTn dur="1000"/>
                                        <p:tgtEl>
                                          <p:spTgt spid="9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xEl>
                                              <p:pRg end="5" st="5"/>
                                            </p:txEl>
                                          </p:spTgt>
                                        </p:tgtEl>
                                        <p:attrNameLst>
                                          <p:attrName>style.visibility</p:attrName>
                                        </p:attrNameLst>
                                      </p:cBhvr>
                                      <p:to>
                                        <p:strVal val="visible"/>
                                      </p:to>
                                    </p:set>
                                    <p:animEffect filter="fade" transition="in">
                                      <p:cBhvr>
                                        <p:cTn dur="1000"/>
                                        <p:tgtEl>
                                          <p:spTgt spid="96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24"/>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C73C39"/>
              </a:buClr>
              <a:buFont typeface="Arial"/>
              <a:buNone/>
            </a:pPr>
            <a:r>
              <a:rPr lang="en-US"/>
              <a:t>Integration of Spiritual Knowledge in Education Leads to Sustainability</a:t>
            </a:r>
            <a:endParaRPr/>
          </a:p>
        </p:txBody>
      </p:sp>
      <p:sp>
        <p:nvSpPr>
          <p:cNvPr id="975" name="Google Shape;975;p124"/>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274320" lvl="0" marL="274320" rtl="0" algn="l">
              <a:spcBef>
                <a:spcPts val="600"/>
              </a:spcBef>
              <a:spcAft>
                <a:spcPts val="0"/>
              </a:spcAft>
              <a:buSzPts val="1200"/>
              <a:buChar char="●"/>
            </a:pPr>
            <a:r>
              <a:rPr lang="en-US" sz="2200"/>
              <a:t>They will utilize science (knowledge) in such a way that will ensure prosperity of society while minimizing environmental impacts. </a:t>
            </a:r>
            <a:endParaRPr/>
          </a:p>
          <a:p>
            <a:pPr indent="-281940" lvl="1" marL="548640" rtl="0" algn="l">
              <a:spcBef>
                <a:spcPts val="0"/>
              </a:spcBef>
              <a:spcAft>
                <a:spcPts val="0"/>
              </a:spcAft>
              <a:buSzPts val="1050"/>
              <a:buChar char="●"/>
            </a:pPr>
            <a:r>
              <a:rPr lang="en-US" sz="1950">
                <a:solidFill>
                  <a:schemeClr val="dk1"/>
                </a:solidFill>
              </a:rPr>
              <a:t>Morally sound entrepreneurs, engineers, professionals and consumers will ensure that development is sustainable (even if not mandated by law). Of course the law is an essential deterrent for the invariable (but rare) defaulters. </a:t>
            </a:r>
            <a:endParaRPr sz="2300">
              <a:solidFill>
                <a:schemeClr val="dk1"/>
              </a:solidFill>
            </a:endParaRPr>
          </a:p>
          <a:p>
            <a:pPr indent="-281940" lvl="1" marL="548640" rtl="0" algn="l">
              <a:spcBef>
                <a:spcPts val="0"/>
              </a:spcBef>
              <a:spcAft>
                <a:spcPts val="0"/>
              </a:spcAft>
              <a:buClr>
                <a:srgbClr val="006600"/>
              </a:buClr>
              <a:buSzPts val="1050"/>
              <a:buChar char="●"/>
            </a:pPr>
            <a:r>
              <a:rPr lang="en-US" sz="1950">
                <a:solidFill>
                  <a:srgbClr val="006600"/>
                </a:solidFill>
              </a:rPr>
              <a:t>They will thus be able to avert the tragedy of the commons and achieve sustainable development. </a:t>
            </a:r>
            <a:endParaRPr sz="2300">
              <a:solidFill>
                <a:srgbClr val="006600"/>
              </a:solidFill>
            </a:endParaRPr>
          </a:p>
          <a:p>
            <a:pPr indent="-274320" lvl="0" marL="274320" rtl="0" algn="l">
              <a:spcBef>
                <a:spcPts val="0"/>
              </a:spcBef>
              <a:spcAft>
                <a:spcPts val="0"/>
              </a:spcAft>
              <a:buSzPts val="1200"/>
              <a:buChar char="●"/>
            </a:pPr>
            <a:r>
              <a:rPr lang="en-US" sz="2200"/>
              <a:t>Governance, policy, business frameworks and appropriate technology meeting the new requirements of sustainable development will have to evolve.</a:t>
            </a:r>
            <a:endParaRPr/>
          </a:p>
          <a:p>
            <a:pPr indent="-198120" lvl="0" marL="27432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0" st="0"/>
                                            </p:txEl>
                                          </p:spTgt>
                                        </p:tgtEl>
                                        <p:attrNameLst>
                                          <p:attrName>style.visibility</p:attrName>
                                        </p:attrNameLst>
                                      </p:cBhvr>
                                      <p:to>
                                        <p:strVal val="visible"/>
                                      </p:to>
                                    </p:set>
                                    <p:animEffect filter="fade" transition="in">
                                      <p:cBhvr>
                                        <p:cTn dur="1000"/>
                                        <p:tgtEl>
                                          <p:spTgt spid="9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1" st="1"/>
                                            </p:txEl>
                                          </p:spTgt>
                                        </p:tgtEl>
                                        <p:attrNameLst>
                                          <p:attrName>style.visibility</p:attrName>
                                        </p:attrNameLst>
                                      </p:cBhvr>
                                      <p:to>
                                        <p:strVal val="visible"/>
                                      </p:to>
                                    </p:set>
                                    <p:animEffect filter="fade" transition="in">
                                      <p:cBhvr>
                                        <p:cTn dur="1000"/>
                                        <p:tgtEl>
                                          <p:spTgt spid="9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2" st="2"/>
                                            </p:txEl>
                                          </p:spTgt>
                                        </p:tgtEl>
                                        <p:attrNameLst>
                                          <p:attrName>style.visibility</p:attrName>
                                        </p:attrNameLst>
                                      </p:cBhvr>
                                      <p:to>
                                        <p:strVal val="visible"/>
                                      </p:to>
                                    </p:set>
                                    <p:animEffect filter="fade" transition="in">
                                      <p:cBhvr>
                                        <p:cTn dur="1000"/>
                                        <p:tgtEl>
                                          <p:spTgt spid="9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3" st="3"/>
                                            </p:txEl>
                                          </p:spTgt>
                                        </p:tgtEl>
                                        <p:attrNameLst>
                                          <p:attrName>style.visibility</p:attrName>
                                        </p:attrNameLst>
                                      </p:cBhvr>
                                      <p:to>
                                        <p:strVal val="visible"/>
                                      </p:to>
                                    </p:set>
                                    <p:animEffect filter="fade" transition="in">
                                      <p:cBhvr>
                                        <p:cTn dur="1000"/>
                                        <p:tgtEl>
                                          <p:spTgt spid="9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4" st="4"/>
                                            </p:txEl>
                                          </p:spTgt>
                                        </p:tgtEl>
                                        <p:attrNameLst>
                                          <p:attrName>style.visibility</p:attrName>
                                        </p:attrNameLst>
                                      </p:cBhvr>
                                      <p:to>
                                        <p:strVal val="visible"/>
                                      </p:to>
                                    </p:set>
                                    <p:animEffect filter="fade" transition="in">
                                      <p:cBhvr>
                                        <p:cTn dur="1000"/>
                                        <p:tgtEl>
                                          <p:spTgt spid="97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12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Unsustainability: Cause and Solution</a:t>
            </a:r>
            <a:endParaRPr b="1" i="0" sz="3200" u="none" cap="none" strike="noStrike">
              <a:solidFill>
                <a:srgbClr val="C73C39"/>
              </a:solidFill>
              <a:latin typeface="Arial"/>
              <a:ea typeface="Arial"/>
              <a:cs typeface="Arial"/>
              <a:sym typeface="Arial"/>
            </a:endParaRPr>
          </a:p>
        </p:txBody>
      </p:sp>
      <p:sp>
        <p:nvSpPr>
          <p:cNvPr id="982" name="Google Shape;982;p125"/>
          <p:cNvSpPr txBox="1"/>
          <p:nvPr>
            <p:ph idx="1" type="body"/>
          </p:nvPr>
        </p:nvSpPr>
        <p:spPr>
          <a:xfrm>
            <a:off x="132210" y="1066800"/>
            <a:ext cx="8889600" cy="4937700"/>
          </a:xfrm>
          <a:prstGeom prst="rect">
            <a:avLst/>
          </a:prstGeom>
          <a:noFill/>
          <a:ln>
            <a:noFill/>
          </a:ln>
        </p:spPr>
        <p:txBody>
          <a:bodyPr anchorCtr="0" anchor="t" bIns="45700" lIns="91425" spcFirstLastPara="1" rIns="91425" wrap="square" tIns="45700">
            <a:noAutofit/>
          </a:bodyPr>
          <a:lstStyle/>
          <a:p>
            <a:pPr indent="-337820" lvl="0" marL="274320" marR="0" rtl="0" algn="l">
              <a:spcBef>
                <a:spcPts val="600"/>
              </a:spcBef>
              <a:spcAft>
                <a:spcPts val="0"/>
              </a:spcAft>
              <a:buClr>
                <a:schemeClr val="accent1"/>
              </a:buClr>
              <a:buSzPts val="2200"/>
              <a:buFont typeface="Arial"/>
              <a:buChar char="●"/>
            </a:pPr>
            <a:r>
              <a:rPr b="0" i="0" lang="en-US" sz="2200" u="none" cap="none" strike="noStrike">
                <a:solidFill>
                  <a:srgbClr val="FF0000"/>
                </a:solidFill>
                <a:latin typeface="Arial"/>
                <a:ea typeface="Arial"/>
                <a:cs typeface="Arial"/>
                <a:sym typeface="Arial"/>
              </a:rPr>
              <a:t>Unsustainable development is due to unethical resource consumption and is a failure of human morality; not science. </a:t>
            </a:r>
            <a:endParaRPr b="0" i="0" sz="2200" u="none" cap="none" strike="noStrike">
              <a:solidFill>
                <a:srgbClr val="FF0000"/>
              </a:solidFill>
              <a:latin typeface="Arial"/>
              <a:ea typeface="Arial"/>
              <a:cs typeface="Arial"/>
              <a:sym typeface="Arial"/>
            </a:endParaRPr>
          </a:p>
          <a:p>
            <a:pPr indent="-337820" lvl="0" marL="274320" marR="0" rtl="0" algn="l">
              <a:spcBef>
                <a:spcPts val="0"/>
              </a:spcBef>
              <a:spcAft>
                <a:spcPts val="0"/>
              </a:spcAft>
              <a:buClr>
                <a:schemeClr val="accent1"/>
              </a:buClr>
              <a:buSzPts val="2200"/>
              <a:buFont typeface="Arial"/>
              <a:buChar char="●"/>
            </a:pPr>
            <a:r>
              <a:rPr b="0" i="0" lang="en-US" sz="2200" u="none" cap="none" strike="noStrike">
                <a:solidFill>
                  <a:srgbClr val="0000FF"/>
                </a:solidFill>
                <a:latin typeface="Arial"/>
                <a:ea typeface="Arial"/>
                <a:cs typeface="Arial"/>
                <a:sym typeface="Arial"/>
              </a:rPr>
              <a:t>Unethical consumption (corruption and overconsumption) is due to two misconceptions:</a:t>
            </a:r>
            <a:endParaRPr b="0" i="0" sz="2200" u="none" cap="none" strike="noStrike">
              <a:solidFill>
                <a:srgbClr val="0000FF"/>
              </a:solidFill>
              <a:latin typeface="Arial"/>
              <a:ea typeface="Arial"/>
              <a:cs typeface="Arial"/>
              <a:sym typeface="Arial"/>
            </a:endParaRPr>
          </a:p>
          <a:p>
            <a:pPr indent="-354965" lvl="1" marL="548640" marR="0" rtl="0" algn="l">
              <a:spcBef>
                <a:spcPts val="0"/>
              </a:spcBef>
              <a:spcAft>
                <a:spcPts val="0"/>
              </a:spcAft>
              <a:buClr>
                <a:schemeClr val="accent2"/>
              </a:buClr>
              <a:buSzPts val="2200"/>
              <a:buFont typeface="Arial"/>
              <a:buChar char="●"/>
            </a:pPr>
            <a:r>
              <a:rPr b="0" i="0" lang="en-US" sz="2200" u="none" cap="none" strike="noStrike">
                <a:solidFill>
                  <a:schemeClr val="dk1"/>
                </a:solidFill>
                <a:latin typeface="Arial"/>
                <a:ea typeface="Arial"/>
                <a:cs typeface="Arial"/>
                <a:sym typeface="Arial"/>
              </a:rPr>
              <a:t>Consumption is the goal</a:t>
            </a:r>
            <a:endParaRPr b="0" i="0" sz="2200" u="none" cap="none" strike="noStrike">
              <a:solidFill>
                <a:schemeClr val="dk1"/>
              </a:solidFill>
              <a:latin typeface="Arial"/>
              <a:ea typeface="Arial"/>
              <a:cs typeface="Arial"/>
              <a:sym typeface="Arial"/>
            </a:endParaRPr>
          </a:p>
          <a:p>
            <a:pPr indent="-354965" lvl="1" marL="548640" marR="0" rtl="0" algn="l">
              <a:spcBef>
                <a:spcPts val="0"/>
              </a:spcBef>
              <a:spcAft>
                <a:spcPts val="0"/>
              </a:spcAft>
              <a:buClr>
                <a:schemeClr val="accent2"/>
              </a:buClr>
              <a:buSzPts val="2200"/>
              <a:buFont typeface="Arial"/>
              <a:buChar char="●"/>
            </a:pPr>
            <a:r>
              <a:rPr b="0" i="0" lang="en-US" sz="2200" u="none" cap="none" strike="noStrike">
                <a:solidFill>
                  <a:schemeClr val="dk1"/>
                </a:solidFill>
                <a:latin typeface="Arial"/>
                <a:ea typeface="Arial"/>
                <a:cs typeface="Arial"/>
                <a:sym typeface="Arial"/>
              </a:rPr>
              <a:t>Unethical consumption has no personal adverse consequences</a:t>
            </a:r>
            <a:endParaRPr b="0" i="0" sz="2200" u="none" cap="none" strike="noStrike">
              <a:solidFill>
                <a:schemeClr val="dk1"/>
              </a:solidFill>
              <a:latin typeface="Arial"/>
              <a:ea typeface="Arial"/>
              <a:cs typeface="Arial"/>
              <a:sym typeface="Arial"/>
            </a:endParaRPr>
          </a:p>
          <a:p>
            <a:pPr indent="-337820" lvl="0" marL="274320" marR="0" rtl="0" algn="l">
              <a:spcBef>
                <a:spcPts val="0"/>
              </a:spcBef>
              <a:spcAft>
                <a:spcPts val="0"/>
              </a:spcAft>
              <a:buClr>
                <a:schemeClr val="accent1"/>
              </a:buClr>
              <a:buSzPts val="2200"/>
              <a:buFont typeface="Arial"/>
              <a:buChar char="●"/>
            </a:pPr>
            <a:r>
              <a:rPr b="0" i="0" lang="en-US" sz="2200" u="none" cap="none" strike="noStrike">
                <a:solidFill>
                  <a:srgbClr val="00823B"/>
                </a:solidFill>
                <a:latin typeface="Arial"/>
                <a:ea typeface="Arial"/>
                <a:cs typeface="Arial"/>
                <a:sym typeface="Arial"/>
              </a:rPr>
              <a:t>Rational spiritual knowledge, which is the basis of morality can help achieve ethical consumption (and sustainability) effortlessly.</a:t>
            </a:r>
            <a:endParaRPr b="0" i="0" sz="2200" u="none" cap="none" strike="noStrike">
              <a:solidFill>
                <a:srgbClr val="00823B"/>
              </a:solidFill>
              <a:latin typeface="Arial"/>
              <a:ea typeface="Arial"/>
              <a:cs typeface="Arial"/>
              <a:sym typeface="Arial"/>
            </a:endParaRPr>
          </a:p>
          <a:p>
            <a:pPr indent="-337820" lvl="0" marL="274320" marR="0" rtl="0" algn="l">
              <a:spcBef>
                <a:spcPts val="0"/>
              </a:spcBef>
              <a:spcAft>
                <a:spcPts val="0"/>
              </a:spcAft>
              <a:buClr>
                <a:schemeClr val="accent1"/>
              </a:buClr>
              <a:buSzPts val="2200"/>
              <a:buFont typeface="Arial"/>
              <a:buChar char="●"/>
            </a:pPr>
            <a:r>
              <a:rPr b="1" i="0" lang="en-US" sz="2200" u="sng" cap="none" strike="noStrike">
                <a:solidFill>
                  <a:srgbClr val="0000FF"/>
                </a:solidFill>
                <a:latin typeface="Arial"/>
                <a:ea typeface="Arial"/>
                <a:cs typeface="Arial"/>
                <a:sym typeface="Arial"/>
              </a:rPr>
              <a:t>Solutions:</a:t>
            </a:r>
            <a:endParaRPr b="0" i="0" sz="2200" u="none" cap="none" strike="noStrike">
              <a:solidFill>
                <a:srgbClr val="0000FF"/>
              </a:solidFill>
              <a:latin typeface="Arial"/>
              <a:ea typeface="Arial"/>
              <a:cs typeface="Arial"/>
              <a:sym typeface="Arial"/>
            </a:endParaRPr>
          </a:p>
          <a:p>
            <a:pPr indent="-354965" lvl="1" marL="548640" marR="0" rtl="0" algn="l">
              <a:spcBef>
                <a:spcPts val="0"/>
              </a:spcBef>
              <a:spcAft>
                <a:spcPts val="0"/>
              </a:spcAft>
              <a:buClr>
                <a:schemeClr val="accent2"/>
              </a:buClr>
              <a:buSzPts val="2200"/>
              <a:buFont typeface="Arial"/>
              <a:buChar char="●"/>
            </a:pPr>
            <a:r>
              <a:rPr b="1" i="0" lang="en-US" sz="2200" u="sng" cap="none" strike="noStrike">
                <a:solidFill>
                  <a:schemeClr val="dk1"/>
                </a:solidFill>
                <a:latin typeface="Arial"/>
                <a:ea typeface="Arial"/>
                <a:cs typeface="Arial"/>
                <a:sym typeface="Arial"/>
              </a:rPr>
              <a:t>Real and Long Term Solution: </a:t>
            </a:r>
            <a:r>
              <a:rPr b="0" i="0" lang="en-US" sz="2200" u="none" cap="none" strike="noStrike">
                <a:solidFill>
                  <a:schemeClr val="dk1"/>
                </a:solidFill>
                <a:latin typeface="Arial"/>
                <a:ea typeface="Arial"/>
                <a:cs typeface="Arial"/>
                <a:sym typeface="Arial"/>
              </a:rPr>
              <a:t>Integration of true spiritual knowledge with regular education alone can lead us to sustainability</a:t>
            </a:r>
            <a:r>
              <a:rPr lang="en-US" sz="2200"/>
              <a:t> in the long run.</a:t>
            </a:r>
            <a:endParaRPr b="0" i="0" sz="2200" u="none" cap="none" strike="noStrike">
              <a:solidFill>
                <a:schemeClr val="dk1"/>
              </a:solidFill>
              <a:latin typeface="Arial"/>
              <a:ea typeface="Arial"/>
              <a:cs typeface="Arial"/>
              <a:sym typeface="Arial"/>
            </a:endParaRPr>
          </a:p>
          <a:p>
            <a:pPr indent="-354965" lvl="1" marL="548640" marR="0" rtl="0" algn="l">
              <a:spcBef>
                <a:spcPts val="0"/>
              </a:spcBef>
              <a:spcAft>
                <a:spcPts val="0"/>
              </a:spcAft>
              <a:buClr>
                <a:schemeClr val="accent2"/>
              </a:buClr>
              <a:buSzPts val="2200"/>
              <a:buFont typeface="Arial"/>
              <a:buChar char="●"/>
            </a:pPr>
            <a:r>
              <a:rPr b="1" i="0" lang="en-US" sz="2200" u="sng" cap="none" strike="noStrike">
                <a:solidFill>
                  <a:schemeClr val="dk1"/>
                </a:solidFill>
                <a:latin typeface="Arial"/>
                <a:ea typeface="Arial"/>
                <a:cs typeface="Arial"/>
                <a:sym typeface="Arial"/>
              </a:rPr>
              <a:t>Immediate and Symptomatic Solution: </a:t>
            </a:r>
            <a:r>
              <a:rPr i="0" lang="en-US" sz="2200" cap="none" strike="noStrike">
                <a:solidFill>
                  <a:schemeClr val="dk1"/>
                </a:solidFill>
                <a:latin typeface="Arial"/>
                <a:ea typeface="Arial"/>
                <a:cs typeface="Arial"/>
                <a:sym typeface="Arial"/>
              </a:rPr>
              <a:t>In the short term, s</a:t>
            </a:r>
            <a:r>
              <a:rPr b="0" i="0" lang="en-US" sz="2200" u="none" cap="none" strike="noStrike">
                <a:solidFill>
                  <a:schemeClr val="dk1"/>
                </a:solidFill>
                <a:latin typeface="Arial"/>
                <a:ea typeface="Arial"/>
                <a:cs typeface="Arial"/>
                <a:sym typeface="Arial"/>
              </a:rPr>
              <a:t>ustainability-based governance, policy, business frameworks and appropriate technology will have to be developed and implemented</a:t>
            </a:r>
            <a:r>
              <a:rPr lang="en-US" sz="2200"/>
              <a:t>.</a:t>
            </a:r>
            <a:endParaRPr b="0" i="0" sz="2200" u="none" cap="none" strike="noStrike">
              <a:solidFill>
                <a:schemeClr val="dk1"/>
              </a:solidFill>
              <a:latin typeface="Arial"/>
              <a:ea typeface="Arial"/>
              <a:cs typeface="Arial"/>
              <a:sym typeface="Arial"/>
            </a:endParaRPr>
          </a:p>
        </p:txBody>
      </p:sp>
      <p:sp>
        <p:nvSpPr>
          <p:cNvPr id="983" name="Google Shape;983;p125"/>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0" st="0"/>
                                            </p:txEl>
                                          </p:spTgt>
                                        </p:tgtEl>
                                        <p:attrNameLst>
                                          <p:attrName>style.visibility</p:attrName>
                                        </p:attrNameLst>
                                      </p:cBhvr>
                                      <p:to>
                                        <p:strVal val="visible"/>
                                      </p:to>
                                    </p:set>
                                    <p:animEffect filter="fade" transition="in">
                                      <p:cBhvr>
                                        <p:cTn dur="1000"/>
                                        <p:tgtEl>
                                          <p:spTgt spid="9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1" st="1"/>
                                            </p:txEl>
                                          </p:spTgt>
                                        </p:tgtEl>
                                        <p:attrNameLst>
                                          <p:attrName>style.visibility</p:attrName>
                                        </p:attrNameLst>
                                      </p:cBhvr>
                                      <p:to>
                                        <p:strVal val="visible"/>
                                      </p:to>
                                    </p:set>
                                    <p:animEffect filter="fade" transition="in">
                                      <p:cBhvr>
                                        <p:cTn dur="1000"/>
                                        <p:tgtEl>
                                          <p:spTgt spid="9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2" st="2"/>
                                            </p:txEl>
                                          </p:spTgt>
                                        </p:tgtEl>
                                        <p:attrNameLst>
                                          <p:attrName>style.visibility</p:attrName>
                                        </p:attrNameLst>
                                      </p:cBhvr>
                                      <p:to>
                                        <p:strVal val="visible"/>
                                      </p:to>
                                    </p:set>
                                    <p:animEffect filter="fade" transition="in">
                                      <p:cBhvr>
                                        <p:cTn dur="1000"/>
                                        <p:tgtEl>
                                          <p:spTgt spid="9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3" st="3"/>
                                            </p:txEl>
                                          </p:spTgt>
                                        </p:tgtEl>
                                        <p:attrNameLst>
                                          <p:attrName>style.visibility</p:attrName>
                                        </p:attrNameLst>
                                      </p:cBhvr>
                                      <p:to>
                                        <p:strVal val="visible"/>
                                      </p:to>
                                    </p:set>
                                    <p:animEffect filter="fade" transition="in">
                                      <p:cBhvr>
                                        <p:cTn dur="1000"/>
                                        <p:tgtEl>
                                          <p:spTgt spid="9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4" st="4"/>
                                            </p:txEl>
                                          </p:spTgt>
                                        </p:tgtEl>
                                        <p:attrNameLst>
                                          <p:attrName>style.visibility</p:attrName>
                                        </p:attrNameLst>
                                      </p:cBhvr>
                                      <p:to>
                                        <p:strVal val="visible"/>
                                      </p:to>
                                    </p:set>
                                    <p:animEffect filter="fade" transition="in">
                                      <p:cBhvr>
                                        <p:cTn dur="1000"/>
                                        <p:tgtEl>
                                          <p:spTgt spid="9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5" st="5"/>
                                            </p:txEl>
                                          </p:spTgt>
                                        </p:tgtEl>
                                        <p:attrNameLst>
                                          <p:attrName>style.visibility</p:attrName>
                                        </p:attrNameLst>
                                      </p:cBhvr>
                                      <p:to>
                                        <p:strVal val="visible"/>
                                      </p:to>
                                    </p:set>
                                    <p:animEffect filter="fade" transition="in">
                                      <p:cBhvr>
                                        <p:cTn dur="1000"/>
                                        <p:tgtEl>
                                          <p:spTgt spid="9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6" st="6"/>
                                            </p:txEl>
                                          </p:spTgt>
                                        </p:tgtEl>
                                        <p:attrNameLst>
                                          <p:attrName>style.visibility</p:attrName>
                                        </p:attrNameLst>
                                      </p:cBhvr>
                                      <p:to>
                                        <p:strVal val="visible"/>
                                      </p:to>
                                    </p:set>
                                    <p:animEffect filter="fade" transition="in">
                                      <p:cBhvr>
                                        <p:cTn dur="1000"/>
                                        <p:tgtEl>
                                          <p:spTgt spid="9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7" st="7"/>
                                            </p:txEl>
                                          </p:spTgt>
                                        </p:tgtEl>
                                        <p:attrNameLst>
                                          <p:attrName>style.visibility</p:attrName>
                                        </p:attrNameLst>
                                      </p:cBhvr>
                                      <p:to>
                                        <p:strVal val="visible"/>
                                      </p:to>
                                    </p:set>
                                    <p:animEffect filter="fade" transition="in">
                                      <p:cBhvr>
                                        <p:cTn dur="1000"/>
                                        <p:tgtEl>
                                          <p:spTgt spid="98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126"/>
          <p:cNvSpPr txBox="1"/>
          <p:nvPr/>
        </p:nvSpPr>
        <p:spPr>
          <a:xfrm>
            <a:off x="287350" y="1743225"/>
            <a:ext cx="8639700" cy="41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783F04"/>
                </a:solidFill>
              </a:rPr>
              <a:t>Fine, spiritual knowledge is the ultimate solution of all human problems.</a:t>
            </a:r>
            <a:r>
              <a:rPr lang="en-US" sz="2800"/>
              <a:t> </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rPr lang="en-US" sz="2800">
                <a:solidFill>
                  <a:srgbClr val="0000FF"/>
                </a:solidFill>
              </a:rPr>
              <a:t>Integrating spiritual spiritual knowledge with worldly knowledge in a child’s education will ensure permanent sustainability in the long term. </a:t>
            </a:r>
            <a:endParaRPr sz="2800">
              <a:solidFill>
                <a:srgbClr val="0000FF"/>
              </a:solidFill>
            </a:endParaRPr>
          </a:p>
          <a:p>
            <a:pPr indent="0" lvl="0" marL="0" rtl="0" algn="l">
              <a:spcBef>
                <a:spcPts val="0"/>
              </a:spcBef>
              <a:spcAft>
                <a:spcPts val="0"/>
              </a:spcAft>
              <a:buNone/>
            </a:pPr>
            <a:r>
              <a:t/>
            </a:r>
            <a:endParaRPr sz="2800"/>
          </a:p>
          <a:p>
            <a:pPr indent="0" lvl="0" marL="0" rtl="0" algn="l">
              <a:spcBef>
                <a:spcPts val="0"/>
              </a:spcBef>
              <a:spcAft>
                <a:spcPts val="0"/>
              </a:spcAft>
              <a:buNone/>
            </a:pPr>
            <a:r>
              <a:rPr lang="en-US" sz="2800">
                <a:solidFill>
                  <a:srgbClr val="DA0002"/>
                </a:solidFill>
              </a:rPr>
              <a:t>But where is this spiritual knowledge available?</a:t>
            </a:r>
            <a:endParaRPr sz="2800">
              <a:solidFill>
                <a:srgbClr val="DA0002"/>
              </a:solidFill>
            </a:endParaRPr>
          </a:p>
          <a:p>
            <a:pPr indent="0" lvl="0" marL="0" rtl="0" algn="l">
              <a:spcBef>
                <a:spcPts val="0"/>
              </a:spcBef>
              <a:spcAft>
                <a:spcPts val="0"/>
              </a:spcAft>
              <a:buNone/>
            </a:pPr>
            <a:r>
              <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0" st="0"/>
                                            </p:txEl>
                                          </p:spTgt>
                                        </p:tgtEl>
                                        <p:attrNameLst>
                                          <p:attrName>style.visibility</p:attrName>
                                        </p:attrNameLst>
                                      </p:cBhvr>
                                      <p:to>
                                        <p:strVal val="visible"/>
                                      </p:to>
                                    </p:set>
                                    <p:animEffect filter="fade" transition="in">
                                      <p:cBhvr>
                                        <p:cTn dur="1000"/>
                                        <p:tgtEl>
                                          <p:spTgt spid="9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1" st="1"/>
                                            </p:txEl>
                                          </p:spTgt>
                                        </p:tgtEl>
                                        <p:attrNameLst>
                                          <p:attrName>style.visibility</p:attrName>
                                        </p:attrNameLst>
                                      </p:cBhvr>
                                      <p:to>
                                        <p:strVal val="visible"/>
                                      </p:to>
                                    </p:set>
                                    <p:animEffect filter="fade" transition="in">
                                      <p:cBhvr>
                                        <p:cTn dur="1000"/>
                                        <p:tgtEl>
                                          <p:spTgt spid="9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2" st="2"/>
                                            </p:txEl>
                                          </p:spTgt>
                                        </p:tgtEl>
                                        <p:attrNameLst>
                                          <p:attrName>style.visibility</p:attrName>
                                        </p:attrNameLst>
                                      </p:cBhvr>
                                      <p:to>
                                        <p:strVal val="visible"/>
                                      </p:to>
                                    </p:set>
                                    <p:animEffect filter="fade" transition="in">
                                      <p:cBhvr>
                                        <p:cTn dur="1000"/>
                                        <p:tgtEl>
                                          <p:spTgt spid="9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3" st="3"/>
                                            </p:txEl>
                                          </p:spTgt>
                                        </p:tgtEl>
                                        <p:attrNameLst>
                                          <p:attrName>style.visibility</p:attrName>
                                        </p:attrNameLst>
                                      </p:cBhvr>
                                      <p:to>
                                        <p:strVal val="visible"/>
                                      </p:to>
                                    </p:set>
                                    <p:animEffect filter="fade" transition="in">
                                      <p:cBhvr>
                                        <p:cTn dur="1000"/>
                                        <p:tgtEl>
                                          <p:spTgt spid="9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4" st="4"/>
                                            </p:txEl>
                                          </p:spTgt>
                                        </p:tgtEl>
                                        <p:attrNameLst>
                                          <p:attrName>style.visibility</p:attrName>
                                        </p:attrNameLst>
                                      </p:cBhvr>
                                      <p:to>
                                        <p:strVal val="visible"/>
                                      </p:to>
                                    </p:set>
                                    <p:animEffect filter="fade" transition="in">
                                      <p:cBhvr>
                                        <p:cTn dur="1000"/>
                                        <p:tgtEl>
                                          <p:spTgt spid="9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5" st="5"/>
                                            </p:txEl>
                                          </p:spTgt>
                                        </p:tgtEl>
                                        <p:attrNameLst>
                                          <p:attrName>style.visibility</p:attrName>
                                        </p:attrNameLst>
                                      </p:cBhvr>
                                      <p:to>
                                        <p:strVal val="visible"/>
                                      </p:to>
                                    </p:set>
                                    <p:animEffect filter="fade" transition="in">
                                      <p:cBhvr>
                                        <p:cTn dur="1000"/>
                                        <p:tgtEl>
                                          <p:spTgt spid="98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127"/>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Where is Spiritual Knowledge Available?</a:t>
            </a:r>
            <a:endParaRPr/>
          </a:p>
        </p:txBody>
      </p:sp>
      <p:sp>
        <p:nvSpPr>
          <p:cNvPr id="994" name="Google Shape;994;p127"/>
          <p:cNvSpPr txBox="1"/>
          <p:nvPr>
            <p:ph idx="1" type="body"/>
          </p:nvPr>
        </p:nvSpPr>
        <p:spPr>
          <a:xfrm>
            <a:off x="0" y="914400"/>
            <a:ext cx="9089700" cy="54591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Scriptures of various religions in the world</a:t>
            </a:r>
            <a:endParaRPr/>
          </a:p>
          <a:p>
            <a:pPr indent="-368300" lvl="1" marL="914400" rtl="0" algn="l">
              <a:spcBef>
                <a:spcPts val="0"/>
              </a:spcBef>
              <a:spcAft>
                <a:spcPts val="0"/>
              </a:spcAft>
              <a:buSzPts val="2200"/>
              <a:buChar char="●"/>
            </a:pPr>
            <a:r>
              <a:rPr lang="en-US" sz="2200"/>
              <a:t>They contain the universal spiritual knowledge explained in the region-specific and people-specific context. </a:t>
            </a:r>
            <a:endParaRPr sz="2200"/>
          </a:p>
          <a:p>
            <a:pPr indent="-368300" lvl="1" marL="914400" rtl="0" algn="l">
              <a:spcBef>
                <a:spcPts val="0"/>
              </a:spcBef>
              <a:spcAft>
                <a:spcPts val="0"/>
              </a:spcAft>
              <a:buSzPts val="2200"/>
              <a:buChar char="●"/>
            </a:pPr>
            <a:r>
              <a:rPr lang="en-US" sz="2200"/>
              <a:t>Mostly, it is mixed with some moral codes.</a:t>
            </a:r>
            <a:endParaRPr sz="2200"/>
          </a:p>
          <a:p>
            <a:pPr indent="-368300" lvl="1" marL="914400" rtl="0" algn="l">
              <a:spcBef>
                <a:spcPts val="0"/>
              </a:spcBef>
              <a:spcAft>
                <a:spcPts val="0"/>
              </a:spcAft>
              <a:buSzPts val="2200"/>
              <a:buChar char="●"/>
            </a:pPr>
            <a:r>
              <a:rPr lang="en-US" sz="2200">
                <a:solidFill>
                  <a:srgbClr val="0000FF"/>
                </a:solidFill>
              </a:rPr>
              <a:t>The differences between scriptures are due to the different contexts in which they were revealed</a:t>
            </a:r>
            <a:r>
              <a:rPr lang="en-US" sz="2200"/>
              <a:t>; </a:t>
            </a:r>
            <a:r>
              <a:rPr lang="en-US" sz="2200">
                <a:solidFill>
                  <a:srgbClr val="7F6000"/>
                </a:solidFill>
              </a:rPr>
              <a:t>they are not differences in the essential knowledge</a:t>
            </a:r>
            <a:r>
              <a:rPr lang="en-US" sz="2200"/>
              <a:t>.</a:t>
            </a:r>
            <a:endParaRPr sz="2200"/>
          </a:p>
          <a:p>
            <a:pPr indent="-368300" lvl="1" marL="914400" rtl="0" algn="l">
              <a:spcBef>
                <a:spcPts val="0"/>
              </a:spcBef>
              <a:spcAft>
                <a:spcPts val="0"/>
              </a:spcAft>
              <a:buSzPts val="2200"/>
              <a:buChar char="●"/>
            </a:pPr>
            <a:r>
              <a:rPr lang="en-US" sz="2200"/>
              <a:t>However, the concepts are extremely subtle and complex and we are unfamiliar with the context and background in which that knowledge was revealed.</a:t>
            </a:r>
            <a:r>
              <a:rPr lang="en-US" sz="2200">
                <a:solidFill>
                  <a:srgbClr val="0000FF"/>
                </a:solidFill>
              </a:rPr>
              <a:t> So, mere reading of the scriptures can often lead to a misunderstanding of the actual concepts.</a:t>
            </a:r>
            <a:r>
              <a:rPr lang="en-US" sz="2200"/>
              <a:t> Correct interpretation requires great expertise. </a:t>
            </a:r>
            <a:endParaRPr sz="2200"/>
          </a:p>
          <a:p>
            <a:pPr indent="-368300" lvl="1" marL="914400" rtl="0" algn="l">
              <a:spcBef>
                <a:spcPts val="0"/>
              </a:spcBef>
              <a:spcAft>
                <a:spcPts val="0"/>
              </a:spcAft>
              <a:buSzPts val="2200"/>
              <a:buChar char="●"/>
            </a:pPr>
            <a:r>
              <a:rPr lang="en-US" sz="2200"/>
              <a:t>Nevertheless, they are the repository of valid spiritual knowledge.</a:t>
            </a:r>
            <a:endParaRPr sz="2200"/>
          </a:p>
          <a:p>
            <a:pPr indent="-368300" lvl="1" marL="914400" rtl="0" algn="l">
              <a:spcBef>
                <a:spcPts val="0"/>
              </a:spcBef>
              <a:spcAft>
                <a:spcPts val="0"/>
              </a:spcAft>
              <a:buClr>
                <a:srgbClr val="783F04"/>
              </a:buClr>
              <a:buSzPts val="2200"/>
              <a:buChar char="●"/>
            </a:pPr>
            <a:r>
              <a:rPr lang="en-US" sz="2200">
                <a:solidFill>
                  <a:srgbClr val="783F04"/>
                </a:solidFill>
              </a:rPr>
              <a:t>They can be considered to be the standard against which the validity of any concept or theory in spirituality must be tested.</a:t>
            </a:r>
            <a:endParaRPr sz="2200">
              <a:solidFill>
                <a:srgbClr val="783F0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xEl>
                                              <p:pRg end="0" st="0"/>
                                            </p:txEl>
                                          </p:spTgt>
                                        </p:tgtEl>
                                        <p:attrNameLst>
                                          <p:attrName>style.visibility</p:attrName>
                                        </p:attrNameLst>
                                      </p:cBhvr>
                                      <p:to>
                                        <p:strVal val="visible"/>
                                      </p:to>
                                    </p:set>
                                    <p:animEffect filter="fade" transition="in">
                                      <p:cBhvr>
                                        <p:cTn dur="1000"/>
                                        <p:tgtEl>
                                          <p:spTgt spid="9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xEl>
                                              <p:pRg end="1" st="1"/>
                                            </p:txEl>
                                          </p:spTgt>
                                        </p:tgtEl>
                                        <p:attrNameLst>
                                          <p:attrName>style.visibility</p:attrName>
                                        </p:attrNameLst>
                                      </p:cBhvr>
                                      <p:to>
                                        <p:strVal val="visible"/>
                                      </p:to>
                                    </p:set>
                                    <p:animEffect filter="fade" transition="in">
                                      <p:cBhvr>
                                        <p:cTn dur="1000"/>
                                        <p:tgtEl>
                                          <p:spTgt spid="9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xEl>
                                              <p:pRg end="2" st="2"/>
                                            </p:txEl>
                                          </p:spTgt>
                                        </p:tgtEl>
                                        <p:attrNameLst>
                                          <p:attrName>style.visibility</p:attrName>
                                        </p:attrNameLst>
                                      </p:cBhvr>
                                      <p:to>
                                        <p:strVal val="visible"/>
                                      </p:to>
                                    </p:set>
                                    <p:animEffect filter="fade" transition="in">
                                      <p:cBhvr>
                                        <p:cTn dur="1000"/>
                                        <p:tgtEl>
                                          <p:spTgt spid="9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xEl>
                                              <p:pRg end="3" st="3"/>
                                            </p:txEl>
                                          </p:spTgt>
                                        </p:tgtEl>
                                        <p:attrNameLst>
                                          <p:attrName>style.visibility</p:attrName>
                                        </p:attrNameLst>
                                      </p:cBhvr>
                                      <p:to>
                                        <p:strVal val="visible"/>
                                      </p:to>
                                    </p:set>
                                    <p:animEffect filter="fade" transition="in">
                                      <p:cBhvr>
                                        <p:cTn dur="1000"/>
                                        <p:tgtEl>
                                          <p:spTgt spid="9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xEl>
                                              <p:pRg end="4" st="4"/>
                                            </p:txEl>
                                          </p:spTgt>
                                        </p:tgtEl>
                                        <p:attrNameLst>
                                          <p:attrName>style.visibility</p:attrName>
                                        </p:attrNameLst>
                                      </p:cBhvr>
                                      <p:to>
                                        <p:strVal val="visible"/>
                                      </p:to>
                                    </p:set>
                                    <p:animEffect filter="fade" transition="in">
                                      <p:cBhvr>
                                        <p:cTn dur="1000"/>
                                        <p:tgtEl>
                                          <p:spTgt spid="9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xEl>
                                              <p:pRg end="5" st="5"/>
                                            </p:txEl>
                                          </p:spTgt>
                                        </p:tgtEl>
                                        <p:attrNameLst>
                                          <p:attrName>style.visibility</p:attrName>
                                        </p:attrNameLst>
                                      </p:cBhvr>
                                      <p:to>
                                        <p:strVal val="visible"/>
                                      </p:to>
                                    </p:set>
                                    <p:animEffect filter="fade" transition="in">
                                      <p:cBhvr>
                                        <p:cTn dur="1000"/>
                                        <p:tgtEl>
                                          <p:spTgt spid="9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xEl>
                                              <p:pRg end="6" st="6"/>
                                            </p:txEl>
                                          </p:spTgt>
                                        </p:tgtEl>
                                        <p:attrNameLst>
                                          <p:attrName>style.visibility</p:attrName>
                                        </p:attrNameLst>
                                      </p:cBhvr>
                                      <p:to>
                                        <p:strVal val="visible"/>
                                      </p:to>
                                    </p:set>
                                    <p:animEffect filter="fade" transition="in">
                                      <p:cBhvr>
                                        <p:cTn dur="1000"/>
                                        <p:tgtEl>
                                          <p:spTgt spid="99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28"/>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Where is Spiritual Knowledge Available?</a:t>
            </a:r>
            <a:endParaRPr/>
          </a:p>
        </p:txBody>
      </p:sp>
      <p:sp>
        <p:nvSpPr>
          <p:cNvPr id="1000" name="Google Shape;1000;p128"/>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Teachers from scriptural teaching traditions</a:t>
            </a:r>
            <a:endParaRPr/>
          </a:p>
          <a:p>
            <a:pPr indent="-317500" lvl="1" marL="914400" rtl="0" algn="l">
              <a:spcBef>
                <a:spcPts val="0"/>
              </a:spcBef>
              <a:spcAft>
                <a:spcPts val="0"/>
              </a:spcAft>
              <a:buSzPts val="1400"/>
              <a:buChar char="●"/>
            </a:pPr>
            <a:r>
              <a:rPr lang="en-US"/>
              <a:t>The subtle and complex concepts in the scriptures, require high preparation of the receiver and an able teacher. </a:t>
            </a:r>
            <a:endParaRPr/>
          </a:p>
          <a:p>
            <a:pPr indent="-317500" lvl="1" marL="914400" rtl="0" algn="l">
              <a:spcBef>
                <a:spcPts val="0"/>
              </a:spcBef>
              <a:spcAft>
                <a:spcPts val="0"/>
              </a:spcAft>
              <a:buClr>
                <a:srgbClr val="1C4587"/>
              </a:buClr>
              <a:buSzPts val="1400"/>
              <a:buChar char="●"/>
            </a:pPr>
            <a:r>
              <a:rPr lang="en-US">
                <a:solidFill>
                  <a:srgbClr val="1C4587"/>
                </a:solidFill>
              </a:rPr>
              <a:t>Almost all religious and philosophical schools have their own teaching traditions taught by trained teachers. </a:t>
            </a:r>
            <a:endParaRPr>
              <a:solidFill>
                <a:srgbClr val="1C4587"/>
              </a:solidFill>
            </a:endParaRPr>
          </a:p>
          <a:p>
            <a:pPr indent="-317500" lvl="1" marL="914400" rtl="0" algn="l">
              <a:spcBef>
                <a:spcPts val="0"/>
              </a:spcBef>
              <a:spcAft>
                <a:spcPts val="0"/>
              </a:spcAft>
              <a:buSzPts val="1400"/>
              <a:buChar char="●"/>
            </a:pPr>
            <a:r>
              <a:rPr lang="en-US"/>
              <a:t>They are generally mixed with the religious aspects of that tradition, which are generally helpful for the student.</a:t>
            </a:r>
            <a:endParaRPr/>
          </a:p>
          <a:p>
            <a:pPr indent="-317500" lvl="1" marL="914400" rtl="0" algn="l">
              <a:spcBef>
                <a:spcPts val="0"/>
              </a:spcBef>
              <a:spcAft>
                <a:spcPts val="0"/>
              </a:spcAft>
              <a:buClr>
                <a:srgbClr val="006600"/>
              </a:buClr>
              <a:buSzPts val="1400"/>
              <a:buChar char="●"/>
            </a:pPr>
            <a:r>
              <a:rPr lang="en-US">
                <a:solidFill>
                  <a:srgbClr val="006600"/>
                </a:solidFill>
              </a:rPr>
              <a:t>This traditional learning can provide some basic exposure but not the highest spiritual knowledge, nor the highest spiritual accomplishment.  </a:t>
            </a:r>
            <a:endParaRPr>
              <a:solidFill>
                <a:srgbClr val="0066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0" st="0"/>
                                            </p:txEl>
                                          </p:spTgt>
                                        </p:tgtEl>
                                        <p:attrNameLst>
                                          <p:attrName>style.visibility</p:attrName>
                                        </p:attrNameLst>
                                      </p:cBhvr>
                                      <p:to>
                                        <p:strVal val="visible"/>
                                      </p:to>
                                    </p:set>
                                    <p:animEffect filter="fade" transition="in">
                                      <p:cBhvr>
                                        <p:cTn dur="1000"/>
                                        <p:tgtEl>
                                          <p:spTgt spid="10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1" st="1"/>
                                            </p:txEl>
                                          </p:spTgt>
                                        </p:tgtEl>
                                        <p:attrNameLst>
                                          <p:attrName>style.visibility</p:attrName>
                                        </p:attrNameLst>
                                      </p:cBhvr>
                                      <p:to>
                                        <p:strVal val="visible"/>
                                      </p:to>
                                    </p:set>
                                    <p:animEffect filter="fade" transition="in">
                                      <p:cBhvr>
                                        <p:cTn dur="1000"/>
                                        <p:tgtEl>
                                          <p:spTgt spid="10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2" st="2"/>
                                            </p:txEl>
                                          </p:spTgt>
                                        </p:tgtEl>
                                        <p:attrNameLst>
                                          <p:attrName>style.visibility</p:attrName>
                                        </p:attrNameLst>
                                      </p:cBhvr>
                                      <p:to>
                                        <p:strVal val="visible"/>
                                      </p:to>
                                    </p:set>
                                    <p:animEffect filter="fade" transition="in">
                                      <p:cBhvr>
                                        <p:cTn dur="1000"/>
                                        <p:tgtEl>
                                          <p:spTgt spid="10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3" st="3"/>
                                            </p:txEl>
                                          </p:spTgt>
                                        </p:tgtEl>
                                        <p:attrNameLst>
                                          <p:attrName>style.visibility</p:attrName>
                                        </p:attrNameLst>
                                      </p:cBhvr>
                                      <p:to>
                                        <p:strVal val="visible"/>
                                      </p:to>
                                    </p:set>
                                    <p:animEffect filter="fade" transition="in">
                                      <p:cBhvr>
                                        <p:cTn dur="1000"/>
                                        <p:tgtEl>
                                          <p:spTgt spid="10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4" st="4"/>
                                            </p:txEl>
                                          </p:spTgt>
                                        </p:tgtEl>
                                        <p:attrNameLst>
                                          <p:attrName>style.visibility</p:attrName>
                                        </p:attrNameLst>
                                      </p:cBhvr>
                                      <p:to>
                                        <p:strVal val="visible"/>
                                      </p:to>
                                    </p:set>
                                    <p:animEffect filter="fade" transition="in">
                                      <p:cBhvr>
                                        <p:cTn dur="1000"/>
                                        <p:tgtEl>
                                          <p:spTgt spid="10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29"/>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Where is Spiritual Knowledge Available?</a:t>
            </a:r>
            <a:endParaRPr/>
          </a:p>
        </p:txBody>
      </p:sp>
      <p:sp>
        <p:nvSpPr>
          <p:cNvPr id="1006" name="Google Shape;1006;p129"/>
          <p:cNvSpPr txBox="1"/>
          <p:nvPr>
            <p:ph idx="1" type="body"/>
          </p:nvPr>
        </p:nvSpPr>
        <p:spPr>
          <a:xfrm>
            <a:off x="152400" y="1219200"/>
            <a:ext cx="86421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b="1" lang="en-US"/>
              <a:t>Sadguru: highest accomplished Master and embodiment of Divinity.</a:t>
            </a:r>
            <a:endParaRPr b="1"/>
          </a:p>
          <a:p>
            <a:pPr indent="-317500" lvl="1" marL="914400" rtl="0" algn="l">
              <a:spcBef>
                <a:spcPts val="0"/>
              </a:spcBef>
              <a:spcAft>
                <a:spcPts val="0"/>
              </a:spcAft>
              <a:buSzPts val="1400"/>
              <a:buChar char="●"/>
            </a:pPr>
            <a:r>
              <a:rPr lang="en-US"/>
              <a:t>Only he who has personally and practically accomplished the concepts being taught, can give the highest spiritual knowledge and enable practical accomplishment in the student. </a:t>
            </a:r>
            <a:endParaRPr/>
          </a:p>
          <a:p>
            <a:pPr indent="-317500" lvl="1" marL="914400" rtl="0" algn="l">
              <a:spcBef>
                <a:spcPts val="0"/>
              </a:spcBef>
              <a:spcAft>
                <a:spcPts val="0"/>
              </a:spcAft>
              <a:buSzPts val="1400"/>
              <a:buChar char="●"/>
            </a:pPr>
            <a:r>
              <a:rPr lang="en-US"/>
              <a:t>e.g. Only a coach who has himself succeeded at the Olympics can train another sportsman for the Olympics. </a:t>
            </a:r>
            <a:endParaRPr/>
          </a:p>
          <a:p>
            <a:pPr indent="-317500" lvl="1" marL="914400" rtl="0" algn="l">
              <a:spcBef>
                <a:spcPts val="0"/>
              </a:spcBef>
              <a:spcAft>
                <a:spcPts val="0"/>
              </a:spcAft>
              <a:buSzPts val="1400"/>
              <a:buChar char="●"/>
            </a:pPr>
            <a:r>
              <a:rPr lang="en-US"/>
              <a:t>Such a Guru (teacher) is said to be the Sadguru (Sat+Guru) — the true Guru, who is the embodiment of Divinity.</a:t>
            </a:r>
            <a:endParaRPr/>
          </a:p>
          <a:p>
            <a:pPr indent="-317500" lvl="1" marL="914400" rtl="0" algn="l">
              <a:spcBef>
                <a:spcPts val="0"/>
              </a:spcBef>
              <a:spcAft>
                <a:spcPts val="0"/>
              </a:spcAft>
              <a:buClr>
                <a:srgbClr val="783F04"/>
              </a:buClr>
              <a:buSzPts val="1400"/>
              <a:buChar char="●"/>
            </a:pPr>
            <a:r>
              <a:rPr lang="en-US">
                <a:solidFill>
                  <a:srgbClr val="783F04"/>
                </a:solidFill>
                <a:highlight>
                  <a:srgbClr val="CFE2F3"/>
                </a:highlight>
              </a:rPr>
              <a:t>Correctly identifying a genuine Sadguru and learning from Him is the surest path to the highest spiritual success. </a:t>
            </a:r>
            <a:endParaRPr>
              <a:solidFill>
                <a:srgbClr val="783F04"/>
              </a:solidFill>
              <a:highlight>
                <a:srgbClr val="CFE2F3"/>
              </a:highlight>
            </a:endParaRPr>
          </a:p>
          <a:p>
            <a:pPr indent="-198120" lvl="0" marL="27432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xEl>
                                              <p:pRg end="0" st="0"/>
                                            </p:txEl>
                                          </p:spTgt>
                                        </p:tgtEl>
                                        <p:attrNameLst>
                                          <p:attrName>style.visibility</p:attrName>
                                        </p:attrNameLst>
                                      </p:cBhvr>
                                      <p:to>
                                        <p:strVal val="visible"/>
                                      </p:to>
                                    </p:set>
                                    <p:animEffect filter="fade" transition="in">
                                      <p:cBhvr>
                                        <p:cTn dur="1000"/>
                                        <p:tgtEl>
                                          <p:spTgt spid="10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xEl>
                                              <p:pRg end="1" st="1"/>
                                            </p:txEl>
                                          </p:spTgt>
                                        </p:tgtEl>
                                        <p:attrNameLst>
                                          <p:attrName>style.visibility</p:attrName>
                                        </p:attrNameLst>
                                      </p:cBhvr>
                                      <p:to>
                                        <p:strVal val="visible"/>
                                      </p:to>
                                    </p:set>
                                    <p:animEffect filter="fade" transition="in">
                                      <p:cBhvr>
                                        <p:cTn dur="1000"/>
                                        <p:tgtEl>
                                          <p:spTgt spid="10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xEl>
                                              <p:pRg end="2" st="2"/>
                                            </p:txEl>
                                          </p:spTgt>
                                        </p:tgtEl>
                                        <p:attrNameLst>
                                          <p:attrName>style.visibility</p:attrName>
                                        </p:attrNameLst>
                                      </p:cBhvr>
                                      <p:to>
                                        <p:strVal val="visible"/>
                                      </p:to>
                                    </p:set>
                                    <p:animEffect filter="fade" transition="in">
                                      <p:cBhvr>
                                        <p:cTn dur="1000"/>
                                        <p:tgtEl>
                                          <p:spTgt spid="10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xEl>
                                              <p:pRg end="3" st="3"/>
                                            </p:txEl>
                                          </p:spTgt>
                                        </p:tgtEl>
                                        <p:attrNameLst>
                                          <p:attrName>style.visibility</p:attrName>
                                        </p:attrNameLst>
                                      </p:cBhvr>
                                      <p:to>
                                        <p:strVal val="visible"/>
                                      </p:to>
                                    </p:set>
                                    <p:animEffect filter="fade" transition="in">
                                      <p:cBhvr>
                                        <p:cTn dur="1000"/>
                                        <p:tgtEl>
                                          <p:spTgt spid="10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xEl>
                                              <p:pRg end="4" st="4"/>
                                            </p:txEl>
                                          </p:spTgt>
                                        </p:tgtEl>
                                        <p:attrNameLst>
                                          <p:attrName>style.visibility</p:attrName>
                                        </p:attrNameLst>
                                      </p:cBhvr>
                                      <p:to>
                                        <p:strVal val="visible"/>
                                      </p:to>
                                    </p:set>
                                    <p:animEffect filter="fade" transition="in">
                                      <p:cBhvr>
                                        <p:cTn dur="1000"/>
                                        <p:tgtEl>
                                          <p:spTgt spid="10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xEl>
                                              <p:pRg end="5" st="5"/>
                                            </p:txEl>
                                          </p:spTgt>
                                        </p:tgtEl>
                                        <p:attrNameLst>
                                          <p:attrName>style.visibility</p:attrName>
                                        </p:attrNameLst>
                                      </p:cBhvr>
                                      <p:to>
                                        <p:strVal val="visible"/>
                                      </p:to>
                                    </p:set>
                                    <p:animEffect filter="fade" transition="in">
                                      <p:cBhvr>
                                        <p:cTn dur="1000"/>
                                        <p:tgtEl>
                                          <p:spTgt spid="100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30"/>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Sources of Spiritual Knowledge</a:t>
            </a:r>
            <a:endParaRPr/>
          </a:p>
        </p:txBody>
      </p:sp>
      <p:graphicFrame>
        <p:nvGraphicFramePr>
          <p:cNvPr id="1012" name="Google Shape;1012;p130"/>
          <p:cNvGraphicFramePr/>
          <p:nvPr/>
        </p:nvGraphicFramePr>
        <p:xfrm>
          <a:off x="218700" y="1219200"/>
          <a:ext cx="3000000" cy="3000000"/>
        </p:xfrm>
        <a:graphic>
          <a:graphicData uri="http://schemas.openxmlformats.org/drawingml/2006/table">
            <a:tbl>
              <a:tblPr>
                <a:noFill/>
                <a:tableStyleId>{B3EF9A28-67D7-4434-A4E3-499A8B928FF2}</a:tableStyleId>
              </a:tblPr>
              <a:tblGrid>
                <a:gridCol w="4095500"/>
                <a:gridCol w="1708900"/>
                <a:gridCol w="2902200"/>
              </a:tblGrid>
              <a:tr h="1336600">
                <a:tc>
                  <a:txBody>
                    <a:bodyPr/>
                    <a:lstStyle/>
                    <a:p>
                      <a:pPr indent="0" lvl="0" marL="0" rtl="0" algn="ctr">
                        <a:spcBef>
                          <a:spcPts val="0"/>
                        </a:spcBef>
                        <a:spcAft>
                          <a:spcPts val="0"/>
                        </a:spcAft>
                        <a:buNone/>
                      </a:pPr>
                      <a:r>
                        <a:rPr b="1" lang="en-US" sz="2600">
                          <a:solidFill>
                            <a:srgbClr val="FFFFFF"/>
                          </a:solidFill>
                        </a:rPr>
                        <a:t>Source</a:t>
                      </a:r>
                      <a:endParaRPr b="1" sz="2600">
                        <a:solidFill>
                          <a:srgbClr val="FFFFFF"/>
                        </a:solidFill>
                      </a:endParaRPr>
                    </a:p>
                  </a:txBody>
                  <a:tcPr marT="91425" marB="91425" marR="91425" marL="91425" anchor="ctr">
                    <a:solidFill>
                      <a:srgbClr val="0000FF"/>
                    </a:solidFill>
                  </a:tcPr>
                </a:tc>
                <a:tc>
                  <a:txBody>
                    <a:bodyPr/>
                    <a:lstStyle/>
                    <a:p>
                      <a:pPr indent="0" lvl="0" marL="0" rtl="0" algn="ctr">
                        <a:spcBef>
                          <a:spcPts val="0"/>
                        </a:spcBef>
                        <a:spcAft>
                          <a:spcPts val="0"/>
                        </a:spcAft>
                        <a:buNone/>
                      </a:pPr>
                      <a:r>
                        <a:rPr b="1" lang="en-US" sz="2400">
                          <a:solidFill>
                            <a:srgbClr val="FFFFFF"/>
                          </a:solidFill>
                        </a:rPr>
                        <a:t>Quality</a:t>
                      </a:r>
                      <a:endParaRPr b="1" sz="2400">
                        <a:solidFill>
                          <a:srgbClr val="FFFFFF"/>
                        </a:solidFill>
                      </a:endParaRPr>
                    </a:p>
                  </a:txBody>
                  <a:tcPr marT="91425" marB="91425" marR="91425" marL="91425" anchor="ctr">
                    <a:solidFill>
                      <a:srgbClr val="0000FF"/>
                    </a:solidFill>
                  </a:tcPr>
                </a:tc>
                <a:tc>
                  <a:txBody>
                    <a:bodyPr/>
                    <a:lstStyle/>
                    <a:p>
                      <a:pPr indent="0" lvl="0" marL="0" rtl="0" algn="ctr">
                        <a:spcBef>
                          <a:spcPts val="0"/>
                        </a:spcBef>
                        <a:spcAft>
                          <a:spcPts val="0"/>
                        </a:spcAft>
                        <a:buNone/>
                      </a:pPr>
                      <a:r>
                        <a:rPr b="1" lang="en-US" sz="2400">
                          <a:solidFill>
                            <a:srgbClr val="FFFFFF"/>
                          </a:solidFill>
                        </a:rPr>
                        <a:t>Max level achievable (analogical) </a:t>
                      </a:r>
                      <a:endParaRPr b="1" sz="4000">
                        <a:solidFill>
                          <a:srgbClr val="FFFFFF"/>
                        </a:solidFill>
                      </a:endParaRPr>
                    </a:p>
                  </a:txBody>
                  <a:tcPr marT="91425" marB="91425" marR="91425" marL="91425" anchor="ctr">
                    <a:solidFill>
                      <a:srgbClr val="0000FF"/>
                    </a:solidFill>
                  </a:tcPr>
                </a:tc>
              </a:tr>
              <a:tr h="1336600">
                <a:tc>
                  <a:txBody>
                    <a:bodyPr/>
                    <a:lstStyle/>
                    <a:p>
                      <a:pPr indent="0" lvl="0" marL="0" rtl="0" algn="ctr">
                        <a:spcBef>
                          <a:spcPts val="0"/>
                        </a:spcBef>
                        <a:spcAft>
                          <a:spcPts val="0"/>
                        </a:spcAft>
                        <a:buNone/>
                      </a:pPr>
                      <a:r>
                        <a:rPr b="1" lang="en-US" sz="2600">
                          <a:solidFill>
                            <a:srgbClr val="0000FF"/>
                          </a:solidFill>
                        </a:rPr>
                        <a:t>Learning from Sadguru</a:t>
                      </a:r>
                      <a:endParaRPr sz="4000"/>
                    </a:p>
                  </a:txBody>
                  <a:tcPr marT="91425" marB="91425" marR="91425" marL="91425" anchor="ctr">
                    <a:solidFill>
                      <a:srgbClr val="BF9000"/>
                    </a:solidFill>
                  </a:tcPr>
                </a:tc>
                <a:tc>
                  <a:txBody>
                    <a:bodyPr/>
                    <a:lstStyle/>
                    <a:p>
                      <a:pPr indent="0" lvl="0" marL="0" rtl="0" algn="ctr">
                        <a:spcBef>
                          <a:spcPts val="0"/>
                        </a:spcBef>
                        <a:spcAft>
                          <a:spcPts val="0"/>
                        </a:spcAft>
                        <a:buNone/>
                      </a:pPr>
                      <a:r>
                        <a:rPr b="1" lang="en-US" sz="3200"/>
                        <a:t>Best</a:t>
                      </a:r>
                      <a:endParaRPr b="1" sz="3200"/>
                    </a:p>
                  </a:txBody>
                  <a:tcPr marT="91425" marB="91425" marR="91425" marL="91425" anchor="ctr">
                    <a:solidFill>
                      <a:srgbClr val="BF9000"/>
                    </a:solidFill>
                  </a:tcPr>
                </a:tc>
                <a:tc>
                  <a:txBody>
                    <a:bodyPr/>
                    <a:lstStyle/>
                    <a:p>
                      <a:pPr indent="0" lvl="0" marL="0" rtl="0" algn="ctr">
                        <a:spcBef>
                          <a:spcPts val="0"/>
                        </a:spcBef>
                        <a:spcAft>
                          <a:spcPts val="0"/>
                        </a:spcAft>
                        <a:buNone/>
                      </a:pPr>
                      <a:r>
                        <a:rPr b="1" lang="en-US" sz="3200"/>
                        <a:t>PhD</a:t>
                      </a:r>
                      <a:endParaRPr b="1" sz="3200"/>
                    </a:p>
                  </a:txBody>
                  <a:tcPr marT="91425" marB="91425" marR="91425" marL="91425" anchor="ctr">
                    <a:solidFill>
                      <a:srgbClr val="BF9000"/>
                    </a:solidFill>
                  </a:tcPr>
                </a:tc>
              </a:tr>
              <a:tr h="1249475">
                <a:tc>
                  <a:txBody>
                    <a:bodyPr/>
                    <a:lstStyle/>
                    <a:p>
                      <a:pPr indent="-198120" lvl="0" marL="274320" rtl="0" algn="ctr">
                        <a:spcBef>
                          <a:spcPts val="600"/>
                        </a:spcBef>
                        <a:spcAft>
                          <a:spcPts val="0"/>
                        </a:spcAft>
                        <a:buNone/>
                      </a:pPr>
                      <a:r>
                        <a:rPr lang="en-US" sz="2600">
                          <a:solidFill>
                            <a:srgbClr val="0000FF"/>
                          </a:solidFill>
                        </a:rPr>
                        <a:t>Learning from traditional guru/acharya</a:t>
                      </a:r>
                      <a:endParaRPr sz="2600">
                        <a:solidFill>
                          <a:srgbClr val="0000FF"/>
                        </a:solidFill>
                      </a:endParaRPr>
                    </a:p>
                  </a:txBody>
                  <a:tcPr marT="91425" marB="91425" marR="91425" marL="91425" anchor="ctr">
                    <a:solidFill>
                      <a:srgbClr val="FFE599"/>
                    </a:solidFill>
                  </a:tcPr>
                </a:tc>
                <a:tc>
                  <a:txBody>
                    <a:bodyPr/>
                    <a:lstStyle/>
                    <a:p>
                      <a:pPr indent="0" lvl="0" marL="0" rtl="0" algn="ctr">
                        <a:spcBef>
                          <a:spcPts val="0"/>
                        </a:spcBef>
                        <a:spcAft>
                          <a:spcPts val="0"/>
                        </a:spcAft>
                        <a:buNone/>
                      </a:pPr>
                      <a:r>
                        <a:rPr lang="en-US" sz="3200"/>
                        <a:t>Better</a:t>
                      </a:r>
                      <a:endParaRPr sz="3200"/>
                    </a:p>
                  </a:txBody>
                  <a:tcPr marT="91425" marB="91425" marR="91425" marL="91425" anchor="ctr">
                    <a:solidFill>
                      <a:srgbClr val="FFE599"/>
                    </a:solidFill>
                  </a:tcPr>
                </a:tc>
                <a:tc>
                  <a:txBody>
                    <a:bodyPr/>
                    <a:lstStyle/>
                    <a:p>
                      <a:pPr indent="0" lvl="0" marL="0" rtl="0" algn="ctr">
                        <a:spcBef>
                          <a:spcPts val="0"/>
                        </a:spcBef>
                        <a:spcAft>
                          <a:spcPts val="0"/>
                        </a:spcAft>
                        <a:buNone/>
                      </a:pPr>
                      <a:r>
                        <a:rPr lang="en-US" sz="3200"/>
                        <a:t>M.Tech</a:t>
                      </a:r>
                      <a:endParaRPr sz="3200"/>
                    </a:p>
                  </a:txBody>
                  <a:tcPr marT="91425" marB="91425" marR="91425" marL="91425" anchor="ctr">
                    <a:solidFill>
                      <a:srgbClr val="FFE599"/>
                    </a:solidFill>
                  </a:tcPr>
                </a:tc>
              </a:tr>
              <a:tr h="1336600">
                <a:tc>
                  <a:txBody>
                    <a:bodyPr/>
                    <a:lstStyle/>
                    <a:p>
                      <a:pPr indent="0" lvl="0" marL="0" rtl="0" algn="ctr">
                        <a:spcBef>
                          <a:spcPts val="0"/>
                        </a:spcBef>
                        <a:spcAft>
                          <a:spcPts val="0"/>
                        </a:spcAft>
                        <a:buNone/>
                      </a:pPr>
                      <a:r>
                        <a:rPr lang="en-US" sz="2600">
                          <a:solidFill>
                            <a:srgbClr val="0000FF"/>
                          </a:solidFill>
                        </a:rPr>
                        <a:t>Self-study of scriptures</a:t>
                      </a:r>
                      <a:endParaRPr sz="4000"/>
                    </a:p>
                  </a:txBody>
                  <a:tcPr marT="91425" marB="91425" marR="91425" marL="91425" anchor="ctr">
                    <a:solidFill>
                      <a:srgbClr val="6AA84F"/>
                    </a:solidFill>
                  </a:tcPr>
                </a:tc>
                <a:tc>
                  <a:txBody>
                    <a:bodyPr/>
                    <a:lstStyle/>
                    <a:p>
                      <a:pPr indent="0" lvl="0" marL="0" rtl="0" algn="ctr">
                        <a:spcBef>
                          <a:spcPts val="0"/>
                        </a:spcBef>
                        <a:spcAft>
                          <a:spcPts val="0"/>
                        </a:spcAft>
                        <a:buNone/>
                      </a:pPr>
                      <a:r>
                        <a:rPr lang="en-US" sz="3200"/>
                        <a:t>Good</a:t>
                      </a:r>
                      <a:endParaRPr sz="3200"/>
                    </a:p>
                  </a:txBody>
                  <a:tcPr marT="91425" marB="91425" marR="91425" marL="91425" anchor="ctr">
                    <a:solidFill>
                      <a:srgbClr val="6AA84F"/>
                    </a:solidFill>
                  </a:tcPr>
                </a:tc>
                <a:tc>
                  <a:txBody>
                    <a:bodyPr/>
                    <a:lstStyle/>
                    <a:p>
                      <a:pPr indent="0" lvl="0" marL="0" rtl="0" algn="ctr">
                        <a:spcBef>
                          <a:spcPts val="0"/>
                        </a:spcBef>
                        <a:spcAft>
                          <a:spcPts val="0"/>
                        </a:spcAft>
                        <a:buNone/>
                      </a:pPr>
                      <a:r>
                        <a:rPr lang="en-US" sz="3200"/>
                        <a:t>B.Tech</a:t>
                      </a:r>
                      <a:endParaRPr sz="3200"/>
                    </a:p>
                  </a:txBody>
                  <a:tcPr marT="91425" marB="91425" marR="91425" marL="91425" anchor="ctr">
                    <a:solidFill>
                      <a:srgbClr val="6AA84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descr="Chart_of_UN_Sustainable_Development_Goals.png" id="258" name="Google Shape;258;p32"/>
          <p:cNvPicPr preferRelativeResize="0"/>
          <p:nvPr/>
        </p:nvPicPr>
        <p:blipFill>
          <a:blip r:embed="rId3">
            <a:alphaModFix/>
          </a:blip>
          <a:stretch>
            <a:fillRect/>
          </a:stretch>
        </p:blipFill>
        <p:spPr>
          <a:xfrm>
            <a:off x="222512" y="1143000"/>
            <a:ext cx="8806163" cy="5611425"/>
          </a:xfrm>
          <a:prstGeom prst="rect">
            <a:avLst/>
          </a:prstGeom>
          <a:noFill/>
          <a:ln>
            <a:noFill/>
          </a:ln>
        </p:spPr>
      </p:pic>
      <p:sp>
        <p:nvSpPr>
          <p:cNvPr id="259" name="Google Shape;259;p32"/>
          <p:cNvSpPr txBox="1"/>
          <p:nvPr/>
        </p:nvSpPr>
        <p:spPr>
          <a:xfrm>
            <a:off x="4641700" y="6577150"/>
            <a:ext cx="3000000" cy="3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https://en.wikipedia.org/wiki/Sustainable_Development_Goals</a:t>
            </a:r>
            <a:endParaRPr sz="800"/>
          </a:p>
        </p:txBody>
      </p:sp>
      <p:sp>
        <p:nvSpPr>
          <p:cNvPr id="260" name="Google Shape;260;p32"/>
          <p:cNvSpPr txBox="1"/>
          <p:nvPr>
            <p:ph type="title"/>
          </p:nvPr>
        </p:nvSpPr>
        <p:spPr>
          <a:xfrm>
            <a:off x="457200" y="228600"/>
            <a:ext cx="82296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UN’s Sustainable Development Goals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31"/>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
        <p:nvSpPr>
          <p:cNvPr id="1019" name="Google Shape;1019;p131"/>
          <p:cNvSpPr txBox="1"/>
          <p:nvPr/>
        </p:nvSpPr>
        <p:spPr>
          <a:xfrm>
            <a:off x="609600" y="1295400"/>
            <a:ext cx="7924800" cy="378565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000" u="none" cap="none" strike="noStrike">
                <a:solidFill>
                  <a:srgbClr val="C47500"/>
                </a:solidFill>
                <a:latin typeface="Arial"/>
                <a:ea typeface="Arial"/>
                <a:cs typeface="Arial"/>
                <a:sym typeface="Arial"/>
              </a:rPr>
              <a:t>As teachers,  we are married to knowledge and truth.</a:t>
            </a:r>
            <a:endParaRPr b="0" i="0" sz="18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4000" u="none" cap="none" strike="noStrike">
                <a:solidFill>
                  <a:srgbClr val="C47500"/>
                </a:solidFill>
                <a:latin typeface="Arial"/>
                <a:ea typeface="Arial"/>
                <a:cs typeface="Arial"/>
                <a:sym typeface="Arial"/>
              </a:rPr>
              <a:t>Even as we grope in the dark ourselves, we are obligated to find the light and lead society to it.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32"/>
          <p:cNvSpPr txBox="1"/>
          <p:nvPr>
            <p:ph type="ctrTitle"/>
          </p:nvPr>
        </p:nvSpPr>
        <p:spPr>
          <a:xfrm>
            <a:off x="1219200" y="3886200"/>
            <a:ext cx="6858000" cy="990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US"/>
              <a:t>Extra Slides</a:t>
            </a:r>
            <a:endParaRPr/>
          </a:p>
        </p:txBody>
      </p:sp>
      <p:sp>
        <p:nvSpPr>
          <p:cNvPr id="1025" name="Google Shape;1025;p132"/>
          <p:cNvSpPr txBox="1"/>
          <p:nvPr>
            <p:ph idx="1" type="subTitle"/>
          </p:nvPr>
        </p:nvSpPr>
        <p:spPr>
          <a:xfrm>
            <a:off x="1219200" y="5124450"/>
            <a:ext cx="6858000" cy="5334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US"/>
              <a:t>On some practical steps and principles in designing sustainable communities.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3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2900" u="none" cap="none" strike="noStrike">
                <a:solidFill>
                  <a:srgbClr val="C73C39"/>
                </a:solidFill>
                <a:latin typeface="Arial"/>
                <a:ea typeface="Arial"/>
                <a:cs typeface="Arial"/>
                <a:sym typeface="Arial"/>
              </a:rPr>
              <a:t>Principles of Sustainable Technology and Business Development</a:t>
            </a:r>
            <a:endParaRPr b="1" i="0" sz="3200" u="none" cap="none" strike="noStrike">
              <a:solidFill>
                <a:srgbClr val="C73C39"/>
              </a:solidFill>
              <a:latin typeface="Arial"/>
              <a:ea typeface="Arial"/>
              <a:cs typeface="Arial"/>
              <a:sym typeface="Arial"/>
            </a:endParaRPr>
          </a:p>
        </p:txBody>
      </p:sp>
      <p:sp>
        <p:nvSpPr>
          <p:cNvPr id="1032" name="Google Shape;1032;p133"/>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Question the need for any technology in the first place. </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Is it even a basic need?</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Can it be satisfied by a commonsense solution rather than using technology. (e.g. old curtains can be stitched into cloth shopping bags. The technology of the non-recyclable UHMPE carry bags is not even necessary!</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Do you really need to develop the technology to grow strawberries in a semi-arid place? Indian jujube (ber) grows wild in these places without irrigation and is far more nutritious!</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Even the consumer can enquire: “Do I really need a plasma television in every room to feel entertained or do I actually crave for the care and love of my family?”</a:t>
            </a:r>
            <a:endParaRPr b="0" i="0" sz="2300" u="none" cap="none" strike="noStrike">
              <a:solidFill>
                <a:schemeClr val="dk1"/>
              </a:solidFill>
              <a:latin typeface="Arial"/>
              <a:ea typeface="Arial"/>
              <a:cs typeface="Arial"/>
              <a:sym typeface="Arial"/>
            </a:endParaRPr>
          </a:p>
          <a:p>
            <a:pPr indent="-198120" lvl="0" marL="274320" marR="0" rtl="0" algn="l">
              <a:spcBef>
                <a:spcPts val="600"/>
              </a:spcBef>
              <a:spcAft>
                <a:spcPts val="0"/>
              </a:spcAft>
              <a:buClr>
                <a:schemeClr val="accent1"/>
              </a:buClr>
              <a:buSzPts val="1200"/>
              <a:buFont typeface="Arial"/>
              <a:buNone/>
            </a:pPr>
            <a:r>
              <a:t/>
            </a:r>
            <a:endParaRPr b="0" i="0" sz="2600" u="none" cap="none" strike="noStrike">
              <a:solidFill>
                <a:srgbClr val="0000FF"/>
              </a:solidFill>
              <a:latin typeface="Arial"/>
              <a:ea typeface="Arial"/>
              <a:cs typeface="Arial"/>
              <a:sym typeface="Arial"/>
            </a:endParaRPr>
          </a:p>
          <a:p>
            <a:pPr indent="-215265" lvl="1" marL="548640" marR="0" rtl="0" algn="l">
              <a:spcBef>
                <a:spcPts val="500"/>
              </a:spcBef>
              <a:spcAft>
                <a:spcPts val="0"/>
              </a:spcAft>
              <a:buClr>
                <a:schemeClr val="accent2"/>
              </a:buClr>
              <a:buSzPts val="1050"/>
              <a:buFont typeface="Arial"/>
              <a:buNone/>
            </a:pPr>
            <a:r>
              <a:t/>
            </a:r>
            <a:endParaRPr b="0" i="0" sz="2300" u="none" cap="none" strike="noStrike">
              <a:solidFill>
                <a:schemeClr val="dk1"/>
              </a:solidFill>
              <a:latin typeface="Arial"/>
              <a:ea typeface="Arial"/>
              <a:cs typeface="Arial"/>
              <a:sym typeface="Arial"/>
            </a:endParaRPr>
          </a:p>
        </p:txBody>
      </p:sp>
      <p:sp>
        <p:nvSpPr>
          <p:cNvPr id="1033" name="Google Shape;1033;p133"/>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3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2900" u="none" cap="none" strike="noStrike">
                <a:solidFill>
                  <a:srgbClr val="C73C39"/>
                </a:solidFill>
                <a:latin typeface="Arial"/>
                <a:ea typeface="Arial"/>
                <a:cs typeface="Arial"/>
                <a:sym typeface="Arial"/>
              </a:rPr>
              <a:t>Principles of Sustainable Technology and Business Development</a:t>
            </a:r>
            <a:endParaRPr b="1" i="0" sz="3200" u="none" cap="none" strike="noStrike">
              <a:solidFill>
                <a:srgbClr val="C73C39"/>
              </a:solidFill>
              <a:latin typeface="Arial"/>
              <a:ea typeface="Arial"/>
              <a:cs typeface="Arial"/>
              <a:sym typeface="Arial"/>
            </a:endParaRPr>
          </a:p>
        </p:txBody>
      </p:sp>
      <p:sp>
        <p:nvSpPr>
          <p:cNvPr id="1040" name="Google Shape;1040;p134"/>
          <p:cNvSpPr txBox="1"/>
          <p:nvPr>
            <p:ph idx="1" type="body"/>
          </p:nvPr>
        </p:nvSpPr>
        <p:spPr>
          <a:xfrm>
            <a:off x="318262" y="1219200"/>
            <a:ext cx="8368500" cy="49377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400" u="none" cap="none" strike="noStrike">
                <a:solidFill>
                  <a:srgbClr val="0000FF"/>
                </a:solidFill>
                <a:latin typeface="Arial"/>
                <a:ea typeface="Arial"/>
                <a:cs typeface="Arial"/>
                <a:sym typeface="Arial"/>
              </a:rPr>
              <a:t>Find the lowest technology solution to satisfy the need</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lang="en-US" sz="2150"/>
              <a:t>E.g. </a:t>
            </a:r>
            <a:r>
              <a:rPr b="0" i="0" lang="en-US" sz="2150" u="sng" cap="none" strike="noStrike">
                <a:solidFill>
                  <a:schemeClr val="hlink"/>
                </a:solidFill>
                <a:latin typeface="Arial"/>
                <a:ea typeface="Arial"/>
                <a:cs typeface="Arial"/>
                <a:sym typeface="Arial"/>
                <a:hlinkClick r:id="rId3"/>
              </a:rPr>
              <a:t>A zero technology kitchen garden</a:t>
            </a:r>
            <a:r>
              <a:rPr b="0" i="0" lang="en-US" sz="2150" u="none" cap="none" strike="noStrike">
                <a:solidFill>
                  <a:schemeClr val="dk1"/>
                </a:solidFill>
                <a:latin typeface="Arial"/>
                <a:ea typeface="Arial"/>
                <a:cs typeface="Arial"/>
                <a:sym typeface="Arial"/>
              </a:rPr>
              <a:t> plot of a few square meters provides tasty organic vegetables and fruits on inputs of (i) your own kitchen organic waste and,  (ii) greywater from your own kitchen and shower rooms.  It solves several problems to a substantial extent: food and nutrition, freshwater scarcity, solid waste management and domestic effluent treatment. Besides, its is a great way to enjoy togetherness with your family and reduce TV watching and obesity.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lang="en-US" sz="2150"/>
              <a:t>E.g. </a:t>
            </a:r>
            <a:r>
              <a:rPr b="0" i="0" lang="en-US" sz="2150" u="none" cap="none" strike="noStrike">
                <a:solidFill>
                  <a:schemeClr val="dk1"/>
                </a:solidFill>
                <a:latin typeface="Arial"/>
                <a:ea typeface="Arial"/>
                <a:cs typeface="Arial"/>
                <a:sym typeface="Arial"/>
              </a:rPr>
              <a:t>Using herbal items like soapnut, shikakai, neem, vinegar, etc. as cleaners and disinfectants, eliminates the need for a vast gallery of chemical industries.  These plants can grow even without irrigation in your backyard or neighborhood and serve many ecosystem functions.  If you use these natural non-toxic cleaners, your greywater can be used directly for garden plants, without any effluent treatment. </a:t>
            </a:r>
            <a:endParaRPr b="0" i="0" sz="2300" u="none" cap="none" strike="noStrike">
              <a:solidFill>
                <a:schemeClr val="dk1"/>
              </a:solidFill>
              <a:latin typeface="Arial"/>
              <a:ea typeface="Arial"/>
              <a:cs typeface="Arial"/>
              <a:sym typeface="Arial"/>
            </a:endParaRPr>
          </a:p>
        </p:txBody>
      </p:sp>
      <p:sp>
        <p:nvSpPr>
          <p:cNvPr id="1041" name="Google Shape;1041;p134"/>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3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2900" u="none" cap="none" strike="noStrike">
                <a:solidFill>
                  <a:srgbClr val="C73C39"/>
                </a:solidFill>
                <a:latin typeface="Arial"/>
                <a:ea typeface="Arial"/>
                <a:cs typeface="Arial"/>
                <a:sym typeface="Arial"/>
              </a:rPr>
              <a:t>Principles of Sustainable Technology and Business Development</a:t>
            </a:r>
            <a:endParaRPr b="1" i="0" sz="3200" u="none" cap="none" strike="noStrike">
              <a:solidFill>
                <a:srgbClr val="C73C39"/>
              </a:solidFill>
              <a:latin typeface="Arial"/>
              <a:ea typeface="Arial"/>
              <a:cs typeface="Arial"/>
              <a:sym typeface="Arial"/>
            </a:endParaRPr>
          </a:p>
        </p:txBody>
      </p:sp>
      <p:sp>
        <p:nvSpPr>
          <p:cNvPr id="1048" name="Google Shape;1048;p135"/>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400" u="none" cap="none" strike="noStrike">
                <a:solidFill>
                  <a:srgbClr val="0000FF"/>
                </a:solidFill>
                <a:latin typeface="Arial"/>
                <a:ea typeface="Arial"/>
                <a:cs typeface="Arial"/>
                <a:sym typeface="Arial"/>
              </a:rPr>
              <a:t>Rethink (and re-engineer if required) systems, processes and actions at all levels. </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150" u="none" cap="none" strike="noStrike">
                <a:solidFill>
                  <a:schemeClr val="dk1"/>
                </a:solidFill>
                <a:latin typeface="Arial"/>
                <a:ea typeface="Arial"/>
                <a:cs typeface="Arial"/>
                <a:sym typeface="Arial"/>
              </a:rPr>
              <a:t>All engineering systems involving ecosystem components have to be developed on sound ecological principles.</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150" u="none" cap="none" strike="noStrike">
                <a:solidFill>
                  <a:schemeClr val="dk1"/>
                </a:solidFill>
                <a:latin typeface="Arial"/>
                <a:ea typeface="Arial"/>
                <a:cs typeface="Arial"/>
                <a:sym typeface="Arial"/>
              </a:rPr>
              <a:t>e.g. agriculture can be replaced by agro-ecosystems like food forests. </a:t>
            </a:r>
            <a:endParaRPr b="0" i="0" sz="215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lang="en-US" u="sng">
                <a:solidFill>
                  <a:schemeClr val="hlink"/>
                </a:solidFill>
                <a:hlinkClick r:id="rId3"/>
              </a:rPr>
              <a:t>A Systems Approach to Waste Management</a:t>
            </a:r>
            <a:endParaRPr b="0" i="0" sz="2300" u="none" cap="none" strike="noStrike">
              <a:solidFill>
                <a:schemeClr val="dk1"/>
              </a:solidFill>
              <a:latin typeface="Arial"/>
              <a:ea typeface="Arial"/>
              <a:cs typeface="Arial"/>
              <a:sym typeface="Arial"/>
            </a:endParaRPr>
          </a:p>
          <a:p>
            <a:pPr indent="0" lvl="0" marL="0" marR="0" rtl="0" algn="l">
              <a:spcBef>
                <a:spcPts val="600"/>
              </a:spcBef>
              <a:spcAft>
                <a:spcPts val="0"/>
              </a:spcAft>
              <a:buNone/>
            </a:pPr>
            <a:r>
              <a:t/>
            </a:r>
            <a:endParaRPr b="0" i="0" sz="2300" u="none" cap="none" strike="noStrike">
              <a:solidFill>
                <a:schemeClr val="dk1"/>
              </a:solidFill>
              <a:latin typeface="Arial"/>
              <a:ea typeface="Arial"/>
              <a:cs typeface="Arial"/>
              <a:sym typeface="Arial"/>
            </a:endParaRPr>
          </a:p>
        </p:txBody>
      </p:sp>
      <p:sp>
        <p:nvSpPr>
          <p:cNvPr id="1049" name="Google Shape;1049;p135"/>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36"/>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2900"/>
              <a:t>Principles of Sustainable Technology and Business Development</a:t>
            </a:r>
            <a:endParaRPr/>
          </a:p>
        </p:txBody>
      </p:sp>
      <p:sp>
        <p:nvSpPr>
          <p:cNvPr id="1055" name="Google Shape;1055;p136"/>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274320" lvl="0" marL="274320" rtl="0" algn="l">
              <a:spcBef>
                <a:spcPts val="600"/>
              </a:spcBef>
              <a:spcAft>
                <a:spcPts val="0"/>
              </a:spcAft>
              <a:buSzPts val="1200"/>
              <a:buChar char="●"/>
            </a:pPr>
            <a:r>
              <a:rPr lang="en-US" sz="2400"/>
              <a:t>Localize material requirements (shorten the supply chain):</a:t>
            </a:r>
            <a:endParaRPr/>
          </a:p>
          <a:p>
            <a:pPr indent="-281940" lvl="1" marL="548640" rtl="0" algn="l">
              <a:spcBef>
                <a:spcPts val="0"/>
              </a:spcBef>
              <a:spcAft>
                <a:spcPts val="0"/>
              </a:spcAft>
              <a:buSzPts val="1050"/>
              <a:buChar char="●"/>
            </a:pPr>
            <a:r>
              <a:rPr lang="en-US" sz="2150">
                <a:solidFill>
                  <a:schemeClr val="dk1"/>
                </a:solidFill>
              </a:rPr>
              <a:t>Food requirements can be satisfied within a 5 km-radius. </a:t>
            </a:r>
            <a:endParaRPr sz="2300">
              <a:solidFill>
                <a:schemeClr val="dk1"/>
              </a:solidFill>
            </a:endParaRPr>
          </a:p>
          <a:p>
            <a:pPr indent="-281940" lvl="1" marL="548640" rtl="0" algn="l">
              <a:spcBef>
                <a:spcPts val="0"/>
              </a:spcBef>
              <a:spcAft>
                <a:spcPts val="0"/>
              </a:spcAft>
              <a:buSzPts val="1050"/>
              <a:buChar char="●"/>
            </a:pPr>
            <a:r>
              <a:rPr lang="en-US" sz="2150">
                <a:solidFill>
                  <a:schemeClr val="dk1"/>
                </a:solidFill>
              </a:rPr>
              <a:t>Clothing, building materials etc. within a 100 km radius.</a:t>
            </a:r>
            <a:endParaRPr sz="2300">
              <a:solidFill>
                <a:schemeClr val="dk1"/>
              </a:solidFill>
            </a:endParaRPr>
          </a:p>
          <a:p>
            <a:pPr indent="0" lvl="0" marL="0" rtl="0" algn="l">
              <a:spcBef>
                <a:spcPts val="600"/>
              </a:spcBef>
              <a:spcAft>
                <a:spcPts val="0"/>
              </a:spcAft>
              <a:buNone/>
            </a:pPr>
            <a:r>
              <a:t/>
            </a:r>
            <a:endParaRPr sz="2400"/>
          </a:p>
          <a:p>
            <a:pPr indent="-274320" lvl="0" marL="274320" rtl="0" algn="l">
              <a:spcBef>
                <a:spcPts val="600"/>
              </a:spcBef>
              <a:spcAft>
                <a:spcPts val="0"/>
              </a:spcAft>
              <a:buSzPts val="1200"/>
              <a:buChar char="●"/>
            </a:pPr>
            <a:r>
              <a:rPr lang="en-US" sz="2400"/>
              <a:t>Globalize information: </a:t>
            </a:r>
            <a:endParaRPr/>
          </a:p>
          <a:p>
            <a:pPr indent="-281940" lvl="1" marL="548640" rtl="0" algn="l">
              <a:spcBef>
                <a:spcPts val="0"/>
              </a:spcBef>
              <a:spcAft>
                <a:spcPts val="0"/>
              </a:spcAft>
              <a:buSzPts val="1050"/>
              <a:buChar char="●"/>
            </a:pPr>
            <a:r>
              <a:rPr lang="en-US" sz="2150">
                <a:solidFill>
                  <a:schemeClr val="dk1"/>
                </a:solidFill>
              </a:rPr>
              <a:t>Information communications technology, can reduce materials use drastically. </a:t>
            </a:r>
            <a:endParaRPr sz="2300">
              <a:solidFill>
                <a:schemeClr val="dk1"/>
              </a:solidFill>
            </a:endParaRPr>
          </a:p>
          <a:p>
            <a:pPr indent="-281940" lvl="1" marL="548640" rtl="0" algn="l">
              <a:spcBef>
                <a:spcPts val="0"/>
              </a:spcBef>
              <a:spcAft>
                <a:spcPts val="0"/>
              </a:spcAft>
              <a:buSzPts val="1050"/>
              <a:buChar char="●"/>
            </a:pPr>
            <a:r>
              <a:rPr lang="en-US" sz="2150">
                <a:solidFill>
                  <a:schemeClr val="dk1"/>
                </a:solidFill>
              </a:rPr>
              <a:t>It can save unnecessary human transportation. </a:t>
            </a:r>
            <a:endParaRPr sz="2300">
              <a:solidFill>
                <a:schemeClr val="dk1"/>
              </a:solidFill>
            </a:endParaRPr>
          </a:p>
          <a:p>
            <a:pPr indent="-281940" lvl="1" marL="548640" rtl="0" algn="l">
              <a:spcBef>
                <a:spcPts val="0"/>
              </a:spcBef>
              <a:spcAft>
                <a:spcPts val="0"/>
              </a:spcAft>
              <a:buSzPts val="1050"/>
              <a:buChar char="●"/>
            </a:pPr>
            <a:r>
              <a:rPr lang="en-US" sz="2150"/>
              <a:t>It can help design simple and more efficient products, structures, processes and systems.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3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2900" u="none" cap="none" strike="noStrike">
                <a:solidFill>
                  <a:srgbClr val="C73C39"/>
                </a:solidFill>
                <a:latin typeface="Arial"/>
                <a:ea typeface="Arial"/>
                <a:cs typeface="Arial"/>
                <a:sym typeface="Arial"/>
              </a:rPr>
              <a:t>Principles of Sustainable Technology and Business Development</a:t>
            </a:r>
            <a:endParaRPr b="1" i="0" sz="3200" u="none" cap="none" strike="noStrike">
              <a:solidFill>
                <a:srgbClr val="C73C39"/>
              </a:solidFill>
              <a:latin typeface="Arial"/>
              <a:ea typeface="Arial"/>
              <a:cs typeface="Arial"/>
              <a:sym typeface="Arial"/>
            </a:endParaRPr>
          </a:p>
        </p:txBody>
      </p:sp>
      <p:sp>
        <p:nvSpPr>
          <p:cNvPr id="1062" name="Google Shape;1062;p137"/>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For industrial production:</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Develop “Industrial Symbiosis Networks” for industries where ever possible so that wastes and byproducts of one industry can be utilized by another leading to an overall minimization of the resources required and waste generated. Preferably a closed cycle supply chain.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Within each industry, process and resource integration should be implemented, whereby waste products, heat and water from one process should be fed to another process.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For each process, proper design, monitoring, and control to be done to maximize efficiency.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All industries to follow strict environmental and personnel health and safety standards. </a:t>
            </a:r>
            <a:endParaRPr b="0" i="0" sz="2300" u="none" cap="none" strike="noStrike">
              <a:solidFill>
                <a:schemeClr val="dk1"/>
              </a:solidFill>
              <a:latin typeface="Arial"/>
              <a:ea typeface="Arial"/>
              <a:cs typeface="Arial"/>
              <a:sym typeface="Arial"/>
            </a:endParaRPr>
          </a:p>
          <a:p>
            <a:pPr indent="-215265" lvl="1" marL="548640" marR="0" rtl="0" algn="l">
              <a:spcBef>
                <a:spcPts val="500"/>
              </a:spcBef>
              <a:spcAft>
                <a:spcPts val="0"/>
              </a:spcAft>
              <a:buClr>
                <a:schemeClr val="accent2"/>
              </a:buClr>
              <a:buSzPts val="1050"/>
              <a:buFont typeface="Arial"/>
              <a:buNone/>
            </a:pPr>
            <a:r>
              <a:t/>
            </a:r>
            <a:endParaRPr b="0" i="0" sz="2300" u="none" cap="none" strike="noStrike">
              <a:solidFill>
                <a:schemeClr val="dk1"/>
              </a:solidFill>
              <a:latin typeface="Arial"/>
              <a:ea typeface="Arial"/>
              <a:cs typeface="Arial"/>
              <a:sym typeface="Arial"/>
            </a:endParaRPr>
          </a:p>
        </p:txBody>
      </p:sp>
      <p:sp>
        <p:nvSpPr>
          <p:cNvPr id="1063" name="Google Shape;1063;p137"/>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13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2900" u="none" cap="none" strike="noStrike">
                <a:solidFill>
                  <a:srgbClr val="C73C39"/>
                </a:solidFill>
                <a:latin typeface="Arial"/>
                <a:ea typeface="Arial"/>
                <a:cs typeface="Arial"/>
                <a:sym typeface="Arial"/>
              </a:rPr>
              <a:t>Principles of Sustainable Technology and Business Development</a:t>
            </a:r>
            <a:endParaRPr b="1" i="0" sz="3200" u="none" cap="none" strike="noStrike">
              <a:solidFill>
                <a:srgbClr val="C73C39"/>
              </a:solidFill>
              <a:latin typeface="Arial"/>
              <a:ea typeface="Arial"/>
              <a:cs typeface="Arial"/>
              <a:sym typeface="Arial"/>
            </a:endParaRPr>
          </a:p>
        </p:txBody>
      </p:sp>
      <p:sp>
        <p:nvSpPr>
          <p:cNvPr id="1070" name="Google Shape;1070;p138"/>
          <p:cNvSpPr txBox="1"/>
          <p:nvPr>
            <p:ph idx="1" type="body"/>
          </p:nvPr>
        </p:nvSpPr>
        <p:spPr>
          <a:xfrm>
            <a:off x="165135" y="1055500"/>
            <a:ext cx="8965200" cy="48729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Life cycle analysis for all products and due labeling.</a:t>
            </a:r>
            <a:endParaRPr b="0" i="0" sz="2600" u="none" cap="none" strike="noStrike">
              <a:solidFill>
                <a:srgbClr val="0000FF"/>
              </a:solidFill>
              <a:latin typeface="Arial"/>
              <a:ea typeface="Arial"/>
              <a:cs typeface="Arial"/>
              <a:sym typeface="Arial"/>
            </a:endParaRPr>
          </a:p>
          <a:p>
            <a:pPr indent="0" lvl="0" marL="0" marR="0" rtl="0" algn="l">
              <a:spcBef>
                <a:spcPts val="600"/>
              </a:spcBef>
              <a:spcAft>
                <a:spcPts val="0"/>
              </a:spcAft>
              <a:buNone/>
            </a:pPr>
            <a:r>
              <a:t/>
            </a:r>
            <a:endParaRPr b="0" i="0" sz="2600" u="none" cap="none" strike="noStrike">
              <a:solidFill>
                <a:srgbClr val="0000FF"/>
              </a:solidFill>
              <a:latin typeface="Arial"/>
              <a:ea typeface="Arial"/>
              <a:cs typeface="Arial"/>
              <a:sym typeface="Arial"/>
            </a:endParaRPr>
          </a:p>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00"/>
                </a:solidFill>
                <a:latin typeface="Arial"/>
                <a:ea typeface="Arial"/>
                <a:cs typeface="Arial"/>
                <a:sym typeface="Arial"/>
              </a:rPr>
              <a:t>Internalizing environmental and social costs in product cost. </a:t>
            </a:r>
            <a:endParaRPr b="0" i="0" sz="2600" u="none" cap="none" strike="noStrike">
              <a:solidFill>
                <a:srgbClr val="000000"/>
              </a:solidFill>
              <a:latin typeface="Arial"/>
              <a:ea typeface="Arial"/>
              <a:cs typeface="Arial"/>
              <a:sym typeface="Arial"/>
            </a:endParaRPr>
          </a:p>
          <a:p>
            <a:pPr indent="0" lvl="0" marL="0" marR="0" rtl="0" algn="l">
              <a:spcBef>
                <a:spcPts val="600"/>
              </a:spcBef>
              <a:spcAft>
                <a:spcPts val="0"/>
              </a:spcAft>
              <a:buNone/>
            </a:pPr>
            <a:r>
              <a:t/>
            </a:r>
            <a:endParaRPr b="0" i="0" sz="2600" u="none" cap="none" strike="noStrike">
              <a:solidFill>
                <a:srgbClr val="0000FF"/>
              </a:solidFill>
              <a:latin typeface="Arial"/>
              <a:ea typeface="Arial"/>
              <a:cs typeface="Arial"/>
              <a:sym typeface="Arial"/>
            </a:endParaRPr>
          </a:p>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Reverse supply chain for recycling products</a:t>
            </a:r>
            <a:endParaRPr b="0" i="0" sz="2600" u="none" cap="none" strike="noStrike">
              <a:solidFill>
                <a:srgbClr val="0000FF"/>
              </a:solidFill>
              <a:latin typeface="Arial"/>
              <a:ea typeface="Arial"/>
              <a:cs typeface="Arial"/>
              <a:sym typeface="Arial"/>
            </a:endParaRPr>
          </a:p>
          <a:p>
            <a:pPr indent="0" lvl="0" marL="0" marR="0" rtl="0" algn="l">
              <a:spcBef>
                <a:spcPts val="600"/>
              </a:spcBef>
              <a:spcAft>
                <a:spcPts val="0"/>
              </a:spcAft>
              <a:buNone/>
            </a:pPr>
            <a:r>
              <a:t/>
            </a:r>
            <a:endParaRPr b="0" i="0" sz="2600" u="none" cap="none" strike="noStrike">
              <a:solidFill>
                <a:srgbClr val="0000FF"/>
              </a:solidFill>
              <a:latin typeface="Arial"/>
              <a:ea typeface="Arial"/>
              <a:cs typeface="Arial"/>
              <a:sym typeface="Arial"/>
            </a:endParaRPr>
          </a:p>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00"/>
                </a:solidFill>
                <a:latin typeface="Arial"/>
                <a:ea typeface="Arial"/>
                <a:cs typeface="Arial"/>
                <a:sym typeface="Arial"/>
              </a:rPr>
              <a:t>Responsible product </a:t>
            </a:r>
            <a:r>
              <a:rPr lang="en-US">
                <a:solidFill>
                  <a:srgbClr val="000000"/>
                </a:solidFill>
              </a:rPr>
              <a:t>advertising</a:t>
            </a:r>
            <a:endParaRPr>
              <a:solidFill>
                <a:srgbClr val="000000"/>
              </a:solidFill>
            </a:endParaRPr>
          </a:p>
          <a:p>
            <a:pPr indent="0" lvl="0" marL="0" marR="0" rtl="0" algn="l">
              <a:spcBef>
                <a:spcPts val="600"/>
              </a:spcBef>
              <a:spcAft>
                <a:spcPts val="0"/>
              </a:spcAft>
              <a:buNone/>
            </a:pPr>
            <a:r>
              <a:t/>
            </a:r>
            <a:endParaRPr b="0" i="0" sz="2600" u="none" cap="none" strike="noStrike">
              <a:solidFill>
                <a:srgbClr val="0000FF"/>
              </a:solidFill>
              <a:latin typeface="Arial"/>
              <a:ea typeface="Arial"/>
              <a:cs typeface="Arial"/>
              <a:sym typeface="Arial"/>
            </a:endParaRPr>
          </a:p>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Responsible media</a:t>
            </a:r>
            <a:endParaRPr b="0" i="0" sz="2600" u="none" cap="none" strike="noStrike">
              <a:solidFill>
                <a:srgbClr val="0000FF"/>
              </a:solidFill>
              <a:latin typeface="Arial"/>
              <a:ea typeface="Arial"/>
              <a:cs typeface="Arial"/>
              <a:sym typeface="Arial"/>
            </a:endParaRPr>
          </a:p>
          <a:p>
            <a:pPr indent="0" lvl="0" marL="0" marR="0" rtl="0" algn="l">
              <a:spcBef>
                <a:spcPts val="600"/>
              </a:spcBef>
              <a:spcAft>
                <a:spcPts val="0"/>
              </a:spcAft>
              <a:buNone/>
            </a:pPr>
            <a:r>
              <a:t/>
            </a:r>
            <a:endParaRPr b="0" i="0" sz="2600" u="none" cap="none" strike="noStrike">
              <a:solidFill>
                <a:srgbClr val="0000FF"/>
              </a:solidFill>
              <a:latin typeface="Arial"/>
              <a:ea typeface="Arial"/>
              <a:cs typeface="Arial"/>
              <a:sym typeface="Arial"/>
            </a:endParaRPr>
          </a:p>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00"/>
                </a:solidFill>
                <a:latin typeface="Arial"/>
                <a:ea typeface="Arial"/>
                <a:cs typeface="Arial"/>
                <a:sym typeface="Arial"/>
              </a:rPr>
              <a:t>Similar principles for policy and governance and every walk of life. </a:t>
            </a:r>
            <a:endParaRPr b="0" i="0" sz="2600" u="none" cap="none" strike="noStrike">
              <a:solidFill>
                <a:srgbClr val="000000"/>
              </a:solidFill>
              <a:latin typeface="Arial"/>
              <a:ea typeface="Arial"/>
              <a:cs typeface="Arial"/>
              <a:sym typeface="Arial"/>
            </a:endParaRPr>
          </a:p>
        </p:txBody>
      </p:sp>
      <p:sp>
        <p:nvSpPr>
          <p:cNvPr id="1071" name="Google Shape;1071;p138"/>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3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Central Message for Students</a:t>
            </a:r>
            <a:endParaRPr b="1" i="0" sz="3200" u="none" cap="none" strike="noStrike">
              <a:solidFill>
                <a:srgbClr val="C73C39"/>
              </a:solidFill>
              <a:latin typeface="Arial"/>
              <a:ea typeface="Arial"/>
              <a:cs typeface="Arial"/>
              <a:sym typeface="Arial"/>
            </a:endParaRPr>
          </a:p>
        </p:txBody>
      </p:sp>
      <p:sp>
        <p:nvSpPr>
          <p:cNvPr id="1078" name="Google Shape;1078;p139"/>
          <p:cNvSpPr txBox="1"/>
          <p:nvPr>
            <p:ph idx="1" type="body"/>
          </p:nvPr>
        </p:nvSpPr>
        <p:spPr>
          <a:xfrm>
            <a:off x="273310" y="1219200"/>
            <a:ext cx="8738100" cy="49377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200" u="none" cap="none" strike="noStrike">
                <a:solidFill>
                  <a:srgbClr val="0000FF"/>
                </a:solidFill>
                <a:latin typeface="Arial"/>
                <a:ea typeface="Arial"/>
                <a:cs typeface="Arial"/>
                <a:sym typeface="Arial"/>
              </a:rPr>
              <a:t>All environmental and social problems are inextricably connected. No isolated solution is possible. </a:t>
            </a:r>
            <a:endParaRPr b="0" i="0" sz="2600" u="none" cap="none" strike="noStrike">
              <a:solidFill>
                <a:srgbClr val="0000FF"/>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200" u="none" cap="none" strike="noStrike">
                <a:solidFill>
                  <a:srgbClr val="000000"/>
                </a:solidFill>
                <a:latin typeface="Arial"/>
                <a:ea typeface="Arial"/>
                <a:cs typeface="Arial"/>
                <a:sym typeface="Arial"/>
              </a:rPr>
              <a:t>Hence, sustainable development (the confluence of the 3 preoccupations) is the goal. Present unsustainability is the problem. </a:t>
            </a:r>
            <a:endParaRPr b="0" i="0" sz="2600" u="none" cap="none" strike="noStrike">
              <a:solidFill>
                <a:srgbClr val="000000"/>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200" u="none" cap="none" strike="noStrike">
                <a:solidFill>
                  <a:srgbClr val="000000"/>
                </a:solidFill>
                <a:latin typeface="Arial"/>
                <a:ea typeface="Arial"/>
                <a:cs typeface="Arial"/>
                <a:sym typeface="Arial"/>
              </a:rPr>
              <a:t>Most common solutions to unsustainability (based on technology, management, legislation, regulation reforms etc.) are superficial, partial and temporary. </a:t>
            </a:r>
            <a:endParaRPr b="0" i="0" sz="2600" u="none" cap="none" strike="noStrike">
              <a:solidFill>
                <a:srgbClr val="000000"/>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200" u="none" cap="none" strike="noStrike">
                <a:solidFill>
                  <a:srgbClr val="0000FF"/>
                </a:solidFill>
                <a:latin typeface="Arial"/>
                <a:ea typeface="Arial"/>
                <a:cs typeface="Arial"/>
                <a:sym typeface="Arial"/>
              </a:rPr>
              <a:t>A true and permanent solution requires a fundamental approach. </a:t>
            </a:r>
            <a:endParaRPr b="0" i="0" sz="2600" u="none" cap="none" strike="noStrike">
              <a:solidFill>
                <a:srgbClr val="0000FF"/>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200" u="none" cap="none" strike="noStrike">
                <a:solidFill>
                  <a:srgbClr val="B45F06"/>
                </a:solidFill>
                <a:latin typeface="Arial"/>
                <a:ea typeface="Arial"/>
                <a:cs typeface="Arial"/>
                <a:sym typeface="Arial"/>
              </a:rPr>
              <a:t>Unsustainability is a moral issue. True sustainability can be achieved only if all the above solutions are implemented in a society of high moral standards. </a:t>
            </a:r>
            <a:endParaRPr b="0" i="0" sz="2600" u="none" cap="none" strike="noStrike">
              <a:solidFill>
                <a:srgbClr val="B45F06"/>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200" u="none" cap="none" strike="noStrike">
                <a:solidFill>
                  <a:srgbClr val="0000FF"/>
                </a:solidFill>
                <a:latin typeface="Arial"/>
                <a:ea typeface="Arial"/>
                <a:cs typeface="Arial"/>
                <a:sym typeface="Arial"/>
              </a:rPr>
              <a:t>Morality must be based on a firm foundation of spirituality; else it is flimsy.</a:t>
            </a:r>
            <a:endParaRPr b="0" i="0" sz="2600" u="none" cap="none" strike="noStrike">
              <a:solidFill>
                <a:srgbClr val="0000FF"/>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200" u="none" cap="none" strike="noStrike">
                <a:solidFill>
                  <a:srgbClr val="00823B"/>
                </a:solidFill>
                <a:latin typeface="Arial"/>
                <a:ea typeface="Arial"/>
                <a:cs typeface="Arial"/>
                <a:sym typeface="Arial"/>
              </a:rPr>
              <a:t>Society,  firmly grounded in spiritual knowledge (leading to morality), must develop appropriate technology,  organizations, policies and governance principles. </a:t>
            </a:r>
            <a:endParaRPr b="0" i="0" sz="2600" u="none" cap="none" strike="noStrike">
              <a:solidFill>
                <a:srgbClr val="00823B"/>
              </a:solidFill>
              <a:latin typeface="Arial"/>
              <a:ea typeface="Arial"/>
              <a:cs typeface="Arial"/>
              <a:sym typeface="Arial"/>
            </a:endParaRPr>
          </a:p>
        </p:txBody>
      </p:sp>
      <p:sp>
        <p:nvSpPr>
          <p:cNvPr id="1079" name="Google Shape;1079;p139"/>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4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Outline</a:t>
            </a:r>
            <a:endParaRPr b="1" i="0" sz="3200" u="none" cap="none" strike="noStrike">
              <a:solidFill>
                <a:srgbClr val="C73C39"/>
              </a:solidFill>
              <a:latin typeface="Arial"/>
              <a:ea typeface="Arial"/>
              <a:cs typeface="Arial"/>
              <a:sym typeface="Arial"/>
            </a:endParaRPr>
          </a:p>
        </p:txBody>
      </p:sp>
      <p:sp>
        <p:nvSpPr>
          <p:cNvPr id="1086" name="Google Shape;1086;p140"/>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p>
            <a:pPr indent="-274320" lvl="0" marL="274320" rtl="0" algn="l">
              <a:spcBef>
                <a:spcPts val="600"/>
              </a:spcBef>
              <a:spcAft>
                <a:spcPts val="0"/>
              </a:spcAft>
              <a:buClr>
                <a:schemeClr val="accent1"/>
              </a:buClr>
              <a:buSzPts val="1200"/>
              <a:buFont typeface="Arial"/>
              <a:buChar char="●"/>
            </a:pPr>
            <a:r>
              <a:rPr lang="en-US" u="sng">
                <a:solidFill>
                  <a:schemeClr val="hlink"/>
                </a:solidFill>
                <a:hlinkClick/>
              </a:rPr>
              <a:t>Objectives of The Topic</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rPr>
              <a:t>What is Unsustainability?</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rPr>
              <a:t>Why are Most Conventional Solutions Inadequate?</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ction="ppaction://hlinksldjump" r:id="rId3"/>
              </a:rPr>
              <a:t>Does Technology Cause Unsustainability?</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ction="ppaction://hlinksldjump" r:id="rId4"/>
              </a:rPr>
              <a:t>Is Unsustainability is a Moral Issue?</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ction="ppaction://hlinksldjump" r:id="rId5"/>
              </a:rPr>
              <a:t>What is the </a:t>
            </a:r>
            <a:r>
              <a:rPr lang="en-US" u="sng">
                <a:solidFill>
                  <a:schemeClr val="hlink"/>
                </a:solidFill>
                <a:hlinkClick action="ppaction://hlinksldjump" r:id="rId6"/>
              </a:rPr>
              <a:t>Root Cause of Unsustainab</a:t>
            </a:r>
            <a:r>
              <a:rPr lang="en-US" u="sng">
                <a:solidFill>
                  <a:schemeClr val="hlink"/>
                </a:solidFill>
                <a:hlinkClick action="ppaction://hlinksldjump" r:id="rId7"/>
              </a:rPr>
              <a:t>ility?</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ction="ppaction://hlinksldjump" r:id="rId8"/>
              </a:rPr>
              <a:t>What is the Permanent Solution to Unsustainability?</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ction="ppaction://hlinksldjump" r:id="rId9"/>
              </a:rPr>
              <a:t>What are Some of the Objections to Spirituality?</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ction="ppaction://hlinksldjump" r:id="rId10"/>
              </a:rPr>
              <a:t>Spirituality and Education</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ction="ppaction://hlinksldjump" r:id="rId11"/>
              </a:rPr>
              <a:t>Sustainability Cause and Solution</a:t>
            </a:r>
            <a:endParaRPr/>
          </a:p>
          <a:p>
            <a:pPr indent="-274320" lvl="0" marL="274320" rtl="0" algn="l">
              <a:spcBef>
                <a:spcPts val="0"/>
              </a:spcBef>
              <a:spcAft>
                <a:spcPts val="0"/>
              </a:spcAft>
              <a:buClr>
                <a:schemeClr val="accent1"/>
              </a:buClr>
              <a:buSzPts val="1200"/>
              <a:buFont typeface="Arial"/>
              <a:buChar char="●"/>
            </a:pPr>
            <a:r>
              <a:rPr lang="en-US" u="sng">
                <a:solidFill>
                  <a:schemeClr val="hlink"/>
                </a:solidFill>
                <a:hlinkClick action="ppaction://hlinksldjump" r:id="rId12"/>
              </a:rPr>
              <a:t>S</a:t>
            </a:r>
            <a:r>
              <a:rPr lang="en-US" u="sng">
                <a:solidFill>
                  <a:schemeClr val="hlink"/>
                </a:solidFill>
                <a:hlinkClick action="ppaction://hlinksldjump" r:id="rId13"/>
              </a:rPr>
              <a:t>ome Principles </a:t>
            </a:r>
            <a:r>
              <a:rPr lang="en-US" u="sng">
                <a:solidFill>
                  <a:schemeClr val="hlink"/>
                </a:solidFill>
                <a:hlinkClick action="ppaction://hlinksldjump" r:id="rId14"/>
              </a:rPr>
              <a:t>for</a:t>
            </a:r>
            <a:r>
              <a:rPr lang="en-US" u="sng">
                <a:solidFill>
                  <a:schemeClr val="hlink"/>
                </a:solidFill>
                <a:hlinkClick action="ppaction://hlinksldjump" r:id="rId15"/>
              </a:rPr>
              <a:t> Sustainable Technology Development</a:t>
            </a:r>
            <a:endParaRPr/>
          </a:p>
          <a:p>
            <a:pPr indent="-198120" lvl="0" marL="274320" rtl="0" algn="l">
              <a:spcBef>
                <a:spcPts val="600"/>
              </a:spcBef>
              <a:spcAft>
                <a:spcPts val="0"/>
              </a:spcAft>
              <a:buClr>
                <a:schemeClr val="accent1"/>
              </a:buClr>
              <a:buSzPts val="1200"/>
              <a:buFont typeface="Arial"/>
              <a:buNone/>
            </a:pPr>
            <a:r>
              <a:t/>
            </a:r>
            <a:endParaRPr/>
          </a:p>
        </p:txBody>
      </p:sp>
      <p:sp>
        <p:nvSpPr>
          <p:cNvPr id="1087" name="Google Shape;1087;p140"/>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0" y="76200"/>
            <a:ext cx="9144000" cy="101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Integrated Approach: Coordination is a Must</a:t>
            </a:r>
            <a:endParaRPr/>
          </a:p>
        </p:txBody>
      </p:sp>
      <p:sp>
        <p:nvSpPr>
          <p:cNvPr id="267" name="Google Shape;267;p33"/>
          <p:cNvSpPr/>
          <p:nvPr/>
        </p:nvSpPr>
        <p:spPr>
          <a:xfrm>
            <a:off x="923450" y="1215250"/>
            <a:ext cx="7478700" cy="7617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990000"/>
                </a:solidFill>
              </a:rPr>
              <a:t>Government</a:t>
            </a:r>
            <a:endParaRPr b="1" sz="3200">
              <a:solidFill>
                <a:srgbClr val="990000"/>
              </a:solidFill>
            </a:endParaRPr>
          </a:p>
          <a:p>
            <a:pPr indent="0" lvl="0" marL="0" rtl="0" algn="ctr">
              <a:spcBef>
                <a:spcPts val="0"/>
              </a:spcBef>
              <a:spcAft>
                <a:spcPts val="0"/>
              </a:spcAft>
              <a:buNone/>
            </a:pPr>
            <a:r>
              <a:rPr lang="en-US" sz="2400">
                <a:solidFill>
                  <a:srgbClr val="274E13"/>
                </a:solidFill>
              </a:rPr>
              <a:t>Sustainability-Based </a:t>
            </a:r>
            <a:r>
              <a:rPr lang="en-US" sz="2400">
                <a:solidFill>
                  <a:srgbClr val="274E13"/>
                </a:solidFill>
              </a:rPr>
              <a:t>Governance and Policies</a:t>
            </a:r>
            <a:endParaRPr sz="2400">
              <a:solidFill>
                <a:srgbClr val="274E13"/>
              </a:solidFill>
            </a:endParaRPr>
          </a:p>
        </p:txBody>
      </p:sp>
      <p:sp>
        <p:nvSpPr>
          <p:cNvPr id="268" name="Google Shape;268;p33"/>
          <p:cNvSpPr/>
          <p:nvPr/>
        </p:nvSpPr>
        <p:spPr>
          <a:xfrm>
            <a:off x="2262100" y="2501200"/>
            <a:ext cx="4787100" cy="10338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990000"/>
                </a:solidFill>
              </a:rPr>
              <a:t>Regulatory Agencies</a:t>
            </a:r>
            <a:endParaRPr b="1" sz="3200">
              <a:solidFill>
                <a:srgbClr val="990000"/>
              </a:solidFill>
            </a:endParaRPr>
          </a:p>
          <a:p>
            <a:pPr indent="0" lvl="0" marL="0" rtl="0" algn="ctr">
              <a:spcBef>
                <a:spcPts val="0"/>
              </a:spcBef>
              <a:spcAft>
                <a:spcPts val="0"/>
              </a:spcAft>
              <a:buNone/>
            </a:pPr>
            <a:r>
              <a:rPr lang="en-US" sz="2400">
                <a:solidFill>
                  <a:srgbClr val="274E13"/>
                </a:solidFill>
              </a:rPr>
              <a:t>Strict and Impartial Regulation</a:t>
            </a:r>
            <a:endParaRPr sz="2400">
              <a:solidFill>
                <a:srgbClr val="274E13"/>
              </a:solidFill>
            </a:endParaRPr>
          </a:p>
          <a:p>
            <a:pPr indent="0" lvl="0" marL="0" rtl="0" algn="ctr">
              <a:spcBef>
                <a:spcPts val="0"/>
              </a:spcBef>
              <a:spcAft>
                <a:spcPts val="0"/>
              </a:spcAft>
              <a:buNone/>
            </a:pPr>
            <a:r>
              <a:t/>
            </a:r>
            <a:endParaRPr sz="2400"/>
          </a:p>
        </p:txBody>
      </p:sp>
      <p:sp>
        <p:nvSpPr>
          <p:cNvPr id="269" name="Google Shape;269;p33"/>
          <p:cNvSpPr/>
          <p:nvPr/>
        </p:nvSpPr>
        <p:spPr>
          <a:xfrm>
            <a:off x="603950" y="5559225"/>
            <a:ext cx="8117700" cy="1158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990000"/>
                </a:solidFill>
              </a:rPr>
              <a:t>NGOs, Consumers, Citizens</a:t>
            </a:r>
            <a:endParaRPr b="1" sz="3200">
              <a:solidFill>
                <a:srgbClr val="990000"/>
              </a:solidFill>
            </a:endParaRPr>
          </a:p>
          <a:p>
            <a:pPr indent="0" lvl="0" marL="0" rtl="0" algn="ctr">
              <a:spcBef>
                <a:spcPts val="0"/>
              </a:spcBef>
              <a:spcAft>
                <a:spcPts val="0"/>
              </a:spcAft>
              <a:buNone/>
            </a:pPr>
            <a:r>
              <a:rPr lang="en-US" sz="2400">
                <a:solidFill>
                  <a:srgbClr val="274E13"/>
                </a:solidFill>
              </a:rPr>
              <a:t>Educated, Socio-Environmentally Responsible Citizens</a:t>
            </a:r>
            <a:endParaRPr sz="2400">
              <a:solidFill>
                <a:srgbClr val="274E13"/>
              </a:solidFill>
            </a:endParaRPr>
          </a:p>
        </p:txBody>
      </p:sp>
      <p:sp>
        <p:nvSpPr>
          <p:cNvPr id="270" name="Google Shape;270;p33"/>
          <p:cNvSpPr/>
          <p:nvPr/>
        </p:nvSpPr>
        <p:spPr>
          <a:xfrm>
            <a:off x="1651575" y="4067675"/>
            <a:ext cx="6021900" cy="914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990000"/>
                </a:solidFill>
              </a:rPr>
              <a:t>Industry</a:t>
            </a:r>
            <a:endParaRPr b="1" sz="3200">
              <a:solidFill>
                <a:srgbClr val="990000"/>
              </a:solidFill>
            </a:endParaRPr>
          </a:p>
          <a:p>
            <a:pPr indent="0" lvl="0" marL="0" rtl="0" algn="ctr">
              <a:spcBef>
                <a:spcPts val="0"/>
              </a:spcBef>
              <a:spcAft>
                <a:spcPts val="0"/>
              </a:spcAft>
              <a:buNone/>
            </a:pPr>
            <a:r>
              <a:rPr lang="en-US" sz="2400">
                <a:solidFill>
                  <a:srgbClr val="274E13"/>
                </a:solidFill>
              </a:rPr>
              <a:t>Green Businesses &amp; Technologies</a:t>
            </a:r>
            <a:endParaRPr sz="2400">
              <a:solidFill>
                <a:srgbClr val="274E13"/>
              </a:solidFill>
            </a:endParaRPr>
          </a:p>
        </p:txBody>
      </p:sp>
      <p:cxnSp>
        <p:nvCxnSpPr>
          <p:cNvPr id="271" name="Google Shape;271;p33"/>
          <p:cNvCxnSpPr>
            <a:stCxn id="268" idx="2"/>
            <a:endCxn id="270" idx="0"/>
          </p:cNvCxnSpPr>
          <p:nvPr/>
        </p:nvCxnSpPr>
        <p:spPr>
          <a:xfrm>
            <a:off x="4655650" y="3535000"/>
            <a:ext cx="6900" cy="532800"/>
          </a:xfrm>
          <a:prstGeom prst="straightConnector1">
            <a:avLst/>
          </a:prstGeom>
          <a:noFill/>
          <a:ln cap="flat" cmpd="sng" w="9525">
            <a:solidFill>
              <a:schemeClr val="dk2"/>
            </a:solidFill>
            <a:prstDash val="solid"/>
            <a:round/>
            <a:headEnd len="med" w="med" type="stealth"/>
            <a:tailEnd len="med" w="med" type="triangle"/>
          </a:ln>
        </p:spPr>
      </p:cxnSp>
      <p:cxnSp>
        <p:nvCxnSpPr>
          <p:cNvPr id="272" name="Google Shape;272;p33"/>
          <p:cNvCxnSpPr>
            <a:stCxn id="267" idx="2"/>
            <a:endCxn id="268" idx="0"/>
          </p:cNvCxnSpPr>
          <p:nvPr/>
        </p:nvCxnSpPr>
        <p:spPr>
          <a:xfrm flipH="1">
            <a:off x="4655600" y="1976950"/>
            <a:ext cx="7200" cy="524400"/>
          </a:xfrm>
          <a:prstGeom prst="straightConnector1">
            <a:avLst/>
          </a:prstGeom>
          <a:noFill/>
          <a:ln cap="flat" cmpd="sng" w="9525">
            <a:solidFill>
              <a:schemeClr val="dk2"/>
            </a:solidFill>
            <a:prstDash val="solid"/>
            <a:round/>
            <a:headEnd len="med" w="med" type="stealth"/>
            <a:tailEnd len="med" w="med" type="triangle"/>
          </a:ln>
        </p:spPr>
      </p:cxnSp>
      <p:cxnSp>
        <p:nvCxnSpPr>
          <p:cNvPr id="273" name="Google Shape;273;p33"/>
          <p:cNvCxnSpPr>
            <a:stCxn id="270" idx="2"/>
            <a:endCxn id="269" idx="0"/>
          </p:cNvCxnSpPr>
          <p:nvPr/>
        </p:nvCxnSpPr>
        <p:spPr>
          <a:xfrm>
            <a:off x="4662525" y="4982375"/>
            <a:ext cx="300" cy="576900"/>
          </a:xfrm>
          <a:prstGeom prst="straightConnector1">
            <a:avLst/>
          </a:prstGeom>
          <a:noFill/>
          <a:ln cap="flat" cmpd="sng" w="9525">
            <a:solidFill>
              <a:schemeClr val="dk2"/>
            </a:solidFill>
            <a:prstDash val="solid"/>
            <a:round/>
            <a:headEnd len="med" w="med" type="stealth"/>
            <a:tailEnd len="med" w="med" type="triangl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41"/>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C73C39"/>
              </a:buClr>
              <a:buFont typeface="Arial"/>
              <a:buNone/>
            </a:pPr>
            <a:r>
              <a:t/>
            </a:r>
            <a:endParaRPr/>
          </a:p>
        </p:txBody>
      </p:sp>
      <p:sp>
        <p:nvSpPr>
          <p:cNvPr id="1093" name="Google Shape;1093;p141"/>
          <p:cNvSpPr txBox="1"/>
          <p:nvPr>
            <p:ph idx="1" type="body"/>
          </p:nvPr>
        </p:nvSpPr>
        <p:spPr>
          <a:xfrm>
            <a:off x="457200" y="1202700"/>
            <a:ext cx="8229600" cy="5198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US" sz="2400"/>
              <a:t>A complete restructuring in technology, governance, policy and business is </a:t>
            </a:r>
            <a:r>
              <a:rPr b="1" i="1" lang="en-US" sz="2400" u="sng"/>
              <a:t>necessary</a:t>
            </a:r>
            <a:r>
              <a:rPr lang="en-US" sz="2400"/>
              <a:t> for sustainable development; </a:t>
            </a:r>
            <a:r>
              <a:rPr b="1" i="1" lang="en-US" sz="2400" u="sng"/>
              <a:t>but</a:t>
            </a:r>
            <a:r>
              <a:rPr b="1" i="1" lang="en-US" sz="2400"/>
              <a:t> </a:t>
            </a:r>
            <a:r>
              <a:rPr b="1" i="1" lang="en-US" sz="2400" u="sng"/>
              <a:t>not sufficient </a:t>
            </a:r>
            <a:r>
              <a:rPr lang="en-US" sz="2400"/>
              <a:t>because:</a:t>
            </a:r>
            <a:endParaRPr/>
          </a:p>
          <a:p>
            <a:pPr indent="-365125" lvl="1" marL="914400" rtl="0" algn="l">
              <a:spcBef>
                <a:spcPts val="500"/>
              </a:spcBef>
              <a:spcAft>
                <a:spcPts val="0"/>
              </a:spcAft>
              <a:buClr>
                <a:srgbClr val="0C343D"/>
              </a:buClr>
              <a:buSzPts val="2150"/>
              <a:buChar char="●"/>
            </a:pPr>
            <a:r>
              <a:rPr lang="en-US" sz="2150">
                <a:solidFill>
                  <a:srgbClr val="0C343D"/>
                </a:solidFill>
              </a:rPr>
              <a:t>Our understanding of natural systems and human behavior is too limited. Hence, technological, management or other solutions can go either way—They might solve problems or lead to new ones.</a:t>
            </a:r>
            <a:endParaRPr sz="2150">
              <a:solidFill>
                <a:srgbClr val="0C343D"/>
              </a:solidFill>
            </a:endParaRPr>
          </a:p>
          <a:p>
            <a:pPr indent="-365125" lvl="1" marL="914400" rtl="0" algn="l">
              <a:spcBef>
                <a:spcPts val="0"/>
              </a:spcBef>
              <a:spcAft>
                <a:spcPts val="0"/>
              </a:spcAft>
              <a:buClr>
                <a:srgbClr val="741B47"/>
              </a:buClr>
              <a:buSzPts val="2150"/>
              <a:buChar char="●"/>
            </a:pPr>
            <a:r>
              <a:rPr lang="en-US" sz="2150">
                <a:solidFill>
                  <a:srgbClr val="741B47"/>
                </a:solidFill>
              </a:rPr>
              <a:t>Moreover, it is </a:t>
            </a:r>
            <a:r>
              <a:rPr b="1" i="1" lang="en-US" sz="2150">
                <a:solidFill>
                  <a:srgbClr val="741B47"/>
                </a:solidFill>
              </a:rPr>
              <a:t>people</a:t>
            </a:r>
            <a:r>
              <a:rPr lang="en-US" sz="2150">
                <a:solidFill>
                  <a:srgbClr val="741B47"/>
                </a:solidFill>
              </a:rPr>
              <a:t> who are responsible for the overconsumption of resources and corruption and injustice in society. Man is the common factor in:</a:t>
            </a:r>
            <a:endParaRPr sz="2150">
              <a:solidFill>
                <a:srgbClr val="741B47"/>
              </a:solidFill>
            </a:endParaRPr>
          </a:p>
          <a:p>
            <a:pPr indent="-365125" lvl="2" marL="1371600" rtl="0" algn="l">
              <a:spcBef>
                <a:spcPts val="0"/>
              </a:spcBef>
              <a:spcAft>
                <a:spcPts val="0"/>
              </a:spcAft>
              <a:buSzPts val="2150"/>
              <a:buChar char="●"/>
            </a:pPr>
            <a:r>
              <a:rPr lang="en-US" sz="2150"/>
              <a:t>man-environment interactions—leading to environmental problems</a:t>
            </a:r>
            <a:endParaRPr sz="2150"/>
          </a:p>
          <a:p>
            <a:pPr indent="-365125" lvl="2" marL="1371600" rtl="0" algn="l">
              <a:spcBef>
                <a:spcPts val="0"/>
              </a:spcBef>
              <a:spcAft>
                <a:spcPts val="0"/>
              </a:spcAft>
              <a:buSzPts val="2150"/>
              <a:buChar char="●"/>
            </a:pPr>
            <a:r>
              <a:rPr lang="en-US" sz="2150"/>
              <a:t>man-man interactions—leading to social problems.</a:t>
            </a:r>
            <a:endParaRPr sz="2150">
              <a:solidFill>
                <a:srgbClr val="741B4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4"/>
          <p:cNvSpPr txBox="1"/>
          <p:nvPr>
            <p:ph idx="4294967295" type="body"/>
          </p:nvPr>
        </p:nvSpPr>
        <p:spPr>
          <a:xfrm>
            <a:off x="134200" y="985200"/>
            <a:ext cx="8781300" cy="55827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rPr b="1" lang="en-US">
                <a:solidFill>
                  <a:srgbClr val="FF0000"/>
                </a:solidFill>
              </a:rPr>
              <a:t>Where do you find all these (or at least many of these)  requirements of sustainability implemented?</a:t>
            </a:r>
            <a:endParaRPr b="1">
              <a:solidFill>
                <a:srgbClr val="FF0000"/>
              </a:solidFill>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rPr lang="en-US"/>
              <a:t>Nowhere yet i</a:t>
            </a:r>
            <a:r>
              <a:rPr lang="en-US"/>
              <a:t>n a big way...unfortunately. But...</a:t>
            </a:r>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t/>
            </a:r>
            <a:endParaRPr/>
          </a:p>
        </p:txBody>
      </p:sp>
      <p:sp>
        <p:nvSpPr>
          <p:cNvPr id="279" name="Google Shape;279;p34"/>
          <p:cNvSpPr txBox="1"/>
          <p:nvPr>
            <p:ph idx="12" type="sldNum"/>
          </p:nvPr>
        </p:nvSpPr>
        <p:spPr>
          <a:xfrm>
            <a:off x="8556791" y="6333134"/>
            <a:ext cx="5487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5"/>
          <p:cNvSpPr txBox="1"/>
          <p:nvPr>
            <p:ph idx="1" type="body"/>
          </p:nvPr>
        </p:nvSpPr>
        <p:spPr>
          <a:xfrm>
            <a:off x="381000" y="5212050"/>
            <a:ext cx="8552700" cy="11733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rPr lang="en-US"/>
              <a:t>N</a:t>
            </a:r>
            <a:r>
              <a:rPr lang="en-US"/>
              <a:t>umerous small experiments worldwide prove </a:t>
            </a:r>
            <a:endParaRPr/>
          </a:p>
          <a:p>
            <a:pPr indent="-198120" lvl="0" marL="274320" rtl="0" algn="l">
              <a:spcBef>
                <a:spcPts val="600"/>
              </a:spcBef>
              <a:spcAft>
                <a:spcPts val="0"/>
              </a:spcAft>
              <a:buNone/>
            </a:pPr>
            <a:r>
              <a:rPr lang="en-US"/>
              <a:t>the practical feasibility of living sustainably on Earth. </a:t>
            </a:r>
            <a:endParaRPr/>
          </a:p>
          <a:p>
            <a:pPr indent="-198120" lvl="0" marL="274320" rtl="0" algn="l">
              <a:spcBef>
                <a:spcPts val="600"/>
              </a:spcBef>
              <a:spcAft>
                <a:spcPts val="0"/>
              </a:spcAft>
              <a:buNone/>
            </a:pPr>
            <a:r>
              <a:t/>
            </a:r>
            <a:endParaRPr/>
          </a:p>
        </p:txBody>
      </p:sp>
      <p:sp>
        <p:nvSpPr>
          <p:cNvPr id="285" name="Google Shape;285;p35"/>
          <p:cNvSpPr txBox="1"/>
          <p:nvPr>
            <p:ph idx="10" type="dt"/>
          </p:nvPr>
        </p:nvSpPr>
        <p:spPr>
          <a:xfrm>
            <a:off x="533400" y="6357770"/>
            <a:ext cx="22890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fld id="{00000000-1234-1234-1234-123412341234}" type="slidenum">
              <a:rPr lang="en-US"/>
              <a:t>‹#›</a:t>
            </a:fld>
            <a:endParaRPr/>
          </a:p>
        </p:txBody>
      </p:sp>
      <p:sp>
        <p:nvSpPr>
          <p:cNvPr id="286" name="Google Shape;286;p35"/>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Sustainable Communities, Ecovillages, Eco-Municipalities</a:t>
            </a:r>
            <a:endParaRPr/>
          </a:p>
        </p:txBody>
      </p:sp>
      <p:pic>
        <p:nvPicPr>
          <p:cNvPr id="287" name="Google Shape;287;p35"/>
          <p:cNvPicPr preferRelativeResize="0"/>
          <p:nvPr/>
        </p:nvPicPr>
        <p:blipFill>
          <a:blip r:embed="rId3">
            <a:alphaModFix/>
          </a:blip>
          <a:stretch>
            <a:fillRect/>
          </a:stretch>
        </p:blipFill>
        <p:spPr>
          <a:xfrm>
            <a:off x="4770374" y="1219200"/>
            <a:ext cx="4221225" cy="3409134"/>
          </a:xfrm>
          <a:prstGeom prst="rect">
            <a:avLst/>
          </a:prstGeom>
          <a:noFill/>
          <a:ln>
            <a:noFill/>
          </a:ln>
        </p:spPr>
      </p:pic>
      <p:sp>
        <p:nvSpPr>
          <p:cNvPr id="288" name="Google Shape;288;p35"/>
          <p:cNvSpPr txBox="1"/>
          <p:nvPr/>
        </p:nvSpPr>
        <p:spPr>
          <a:xfrm>
            <a:off x="4712475" y="4742600"/>
            <a:ext cx="4221300" cy="24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http://ecovillagebook.org/wp/wp-content/uploads/slide8.jpg</a:t>
            </a:r>
            <a:endParaRPr sz="1000"/>
          </a:p>
        </p:txBody>
      </p:sp>
      <p:pic>
        <p:nvPicPr>
          <p:cNvPr id="289" name="Google Shape;289;p35"/>
          <p:cNvPicPr preferRelativeResize="0"/>
          <p:nvPr/>
        </p:nvPicPr>
        <p:blipFill>
          <a:blip r:embed="rId4">
            <a:alphaModFix/>
          </a:blip>
          <a:stretch>
            <a:fillRect/>
          </a:stretch>
        </p:blipFill>
        <p:spPr>
          <a:xfrm>
            <a:off x="81450" y="1224719"/>
            <a:ext cx="4530774" cy="3398082"/>
          </a:xfrm>
          <a:prstGeom prst="rect">
            <a:avLst/>
          </a:prstGeom>
          <a:noFill/>
          <a:ln>
            <a:noFill/>
          </a:ln>
        </p:spPr>
      </p:pic>
      <p:sp>
        <p:nvSpPr>
          <p:cNvPr id="290" name="Google Shape;290;p35"/>
          <p:cNvSpPr txBox="1"/>
          <p:nvPr/>
        </p:nvSpPr>
        <p:spPr>
          <a:xfrm>
            <a:off x="81450" y="4704525"/>
            <a:ext cx="3000000" cy="24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7D7D7D"/>
                </a:solidFill>
                <a:highlight>
                  <a:srgbClr val="FFFFFF"/>
                </a:highlight>
                <a:uFill>
                  <a:noFill/>
                </a:uFill>
                <a:hlinkClick r:id="rId5"/>
              </a:rPr>
              <a:t>www.permaculture.lv</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Need to Scale Up</a:t>
            </a:r>
            <a:endParaRPr/>
          </a:p>
        </p:txBody>
      </p:sp>
      <p:sp>
        <p:nvSpPr>
          <p:cNvPr id="296" name="Google Shape;296;p36"/>
          <p:cNvSpPr txBox="1"/>
          <p:nvPr>
            <p:ph idx="1" type="body"/>
          </p:nvPr>
        </p:nvSpPr>
        <p:spPr>
          <a:xfrm>
            <a:off x="194350" y="5677050"/>
            <a:ext cx="8492400" cy="7908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rPr lang="en-US"/>
              <a:t>A lot of individual effort, collective effort and political will will be required. </a:t>
            </a:r>
            <a:endParaRPr/>
          </a:p>
          <a:p>
            <a:pPr indent="-198120" lvl="0" marL="274320" rtl="0" algn="l">
              <a:spcBef>
                <a:spcPts val="600"/>
              </a:spcBef>
              <a:spcAft>
                <a:spcPts val="0"/>
              </a:spcAft>
              <a:buNone/>
            </a:pPr>
            <a:r>
              <a:t/>
            </a:r>
            <a:endParaRPr/>
          </a:p>
        </p:txBody>
      </p:sp>
      <p:sp>
        <p:nvSpPr>
          <p:cNvPr id="297" name="Google Shape;297;p36"/>
          <p:cNvSpPr/>
          <p:nvPr/>
        </p:nvSpPr>
        <p:spPr>
          <a:xfrm>
            <a:off x="77125" y="4475750"/>
            <a:ext cx="2929200" cy="5274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t>Eco-Villages</a:t>
            </a:r>
            <a:endParaRPr sz="2800"/>
          </a:p>
        </p:txBody>
      </p:sp>
      <p:sp>
        <p:nvSpPr>
          <p:cNvPr id="298" name="Google Shape;298;p36"/>
          <p:cNvSpPr/>
          <p:nvPr/>
        </p:nvSpPr>
        <p:spPr>
          <a:xfrm>
            <a:off x="2575075" y="3309300"/>
            <a:ext cx="2380200" cy="5274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Eco-Cities</a:t>
            </a:r>
            <a:endParaRPr sz="2800">
              <a:solidFill>
                <a:srgbClr val="FFFFFF"/>
              </a:solidFill>
            </a:endParaRPr>
          </a:p>
        </p:txBody>
      </p:sp>
      <p:sp>
        <p:nvSpPr>
          <p:cNvPr id="299" name="Google Shape;299;p36"/>
          <p:cNvSpPr/>
          <p:nvPr/>
        </p:nvSpPr>
        <p:spPr>
          <a:xfrm>
            <a:off x="5163400" y="1740250"/>
            <a:ext cx="3502800" cy="9906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National and Global Sustainability</a:t>
            </a:r>
            <a:endParaRPr sz="2800">
              <a:solidFill>
                <a:srgbClr val="FFFFFF"/>
              </a:solidFill>
            </a:endParaRPr>
          </a:p>
        </p:txBody>
      </p:sp>
      <p:sp>
        <p:nvSpPr>
          <p:cNvPr id="300" name="Google Shape;300;p36"/>
          <p:cNvSpPr/>
          <p:nvPr/>
        </p:nvSpPr>
        <p:spPr>
          <a:xfrm rot="-1664939">
            <a:off x="2600610" y="3981705"/>
            <a:ext cx="5194600" cy="648822"/>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7"/>
          <p:cNvSpPr txBox="1"/>
          <p:nvPr>
            <p:ph idx="10" type="dt"/>
          </p:nvPr>
        </p:nvSpPr>
        <p:spPr>
          <a:xfrm>
            <a:off x="533400" y="6357770"/>
            <a:ext cx="22890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pic>
        <p:nvPicPr>
          <p:cNvPr id="306" name="Google Shape;306;p37"/>
          <p:cNvPicPr preferRelativeResize="0"/>
          <p:nvPr/>
        </p:nvPicPr>
        <p:blipFill>
          <a:blip r:embed="rId3">
            <a:alphaModFix/>
          </a:blip>
          <a:stretch>
            <a:fillRect/>
          </a:stretch>
        </p:blipFill>
        <p:spPr>
          <a:xfrm>
            <a:off x="6463650" y="2219975"/>
            <a:ext cx="2607450" cy="2514075"/>
          </a:xfrm>
          <a:prstGeom prst="rect">
            <a:avLst/>
          </a:prstGeom>
          <a:noFill/>
          <a:ln>
            <a:noFill/>
          </a:ln>
        </p:spPr>
      </p:pic>
      <p:sp>
        <p:nvSpPr>
          <p:cNvPr id="307" name="Google Shape;307;p37"/>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C73C39"/>
              </a:buClr>
              <a:buFont typeface="Arial"/>
              <a:buNone/>
            </a:pPr>
            <a:r>
              <a:rPr lang="en-US"/>
              <a:t>Insufficiency of Even an Integrated Solution</a:t>
            </a:r>
            <a:endParaRPr/>
          </a:p>
        </p:txBody>
      </p:sp>
      <p:sp>
        <p:nvSpPr>
          <p:cNvPr id="308" name="Google Shape;308;p37"/>
          <p:cNvSpPr txBox="1"/>
          <p:nvPr>
            <p:ph idx="1" type="body"/>
          </p:nvPr>
        </p:nvSpPr>
        <p:spPr>
          <a:xfrm>
            <a:off x="304800" y="1219200"/>
            <a:ext cx="8229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980000"/>
              </a:buClr>
              <a:buFont typeface="Arial"/>
              <a:buNone/>
            </a:pPr>
            <a:r>
              <a:rPr lang="en-US" sz="2800">
                <a:solidFill>
                  <a:srgbClr val="980000"/>
                </a:solidFill>
              </a:rPr>
              <a:t>But let’s assume that we somehow managed to design and build a sustainable world.</a:t>
            </a:r>
            <a:endParaRPr sz="2800">
              <a:solidFill>
                <a:srgbClr val="980000"/>
              </a:solidFill>
            </a:endParaRPr>
          </a:p>
          <a:p>
            <a:pPr indent="0" lvl="0" marL="0" rtl="0" algn="l">
              <a:spcBef>
                <a:spcPts val="0"/>
              </a:spcBef>
              <a:spcAft>
                <a:spcPts val="0"/>
              </a:spcAft>
              <a:buClr>
                <a:srgbClr val="980000"/>
              </a:buClr>
              <a:buFont typeface="Arial"/>
              <a:buNone/>
            </a:pPr>
            <a:r>
              <a:rPr lang="en-US" sz="2800">
                <a:solidFill>
                  <a:srgbClr val="980000"/>
                </a:solidFill>
              </a:rPr>
              <a:t>After drastic changes to our:</a:t>
            </a:r>
            <a:endParaRPr sz="2800">
              <a:solidFill>
                <a:srgbClr val="980000"/>
              </a:solidFill>
            </a:endParaRPr>
          </a:p>
          <a:p>
            <a:pPr indent="-406400" lvl="0" marL="457200" rtl="0" algn="l">
              <a:spcBef>
                <a:spcPts val="0"/>
              </a:spcBef>
              <a:spcAft>
                <a:spcPts val="0"/>
              </a:spcAft>
              <a:buClr>
                <a:schemeClr val="dk1"/>
              </a:buClr>
              <a:buSzPts val="2800"/>
              <a:buChar char="●"/>
            </a:pPr>
            <a:r>
              <a:rPr lang="en-US" sz="2800">
                <a:solidFill>
                  <a:schemeClr val="dk1"/>
                </a:solidFill>
              </a:rPr>
              <a:t>resource management methods</a:t>
            </a:r>
            <a:endParaRPr sz="2800">
              <a:solidFill>
                <a:schemeClr val="dk1"/>
              </a:solidFill>
            </a:endParaRPr>
          </a:p>
          <a:p>
            <a:pPr indent="-406400" lvl="0" marL="457200" rtl="0" algn="l">
              <a:spcBef>
                <a:spcPts val="0"/>
              </a:spcBef>
              <a:spcAft>
                <a:spcPts val="0"/>
              </a:spcAft>
              <a:buClr>
                <a:schemeClr val="dk1"/>
              </a:buClr>
              <a:buSzPts val="2800"/>
              <a:buChar char="●"/>
            </a:pPr>
            <a:r>
              <a:rPr lang="en-US" sz="2800">
                <a:solidFill>
                  <a:schemeClr val="dk1"/>
                </a:solidFill>
              </a:rPr>
              <a:t>industrial processes </a:t>
            </a:r>
            <a:endParaRPr sz="2800">
              <a:solidFill>
                <a:schemeClr val="dk1"/>
              </a:solidFill>
            </a:endParaRPr>
          </a:p>
          <a:p>
            <a:pPr indent="-406400" lvl="0" marL="457200" rtl="0" algn="l">
              <a:spcBef>
                <a:spcPts val="0"/>
              </a:spcBef>
              <a:spcAft>
                <a:spcPts val="0"/>
              </a:spcAft>
              <a:buClr>
                <a:schemeClr val="dk1"/>
              </a:buClr>
              <a:buSzPts val="2800"/>
              <a:buChar char="●"/>
            </a:pPr>
            <a:r>
              <a:rPr lang="en-US" sz="2800">
                <a:solidFill>
                  <a:schemeClr val="dk1"/>
                </a:solidFill>
              </a:rPr>
              <a:t>business and economics</a:t>
            </a:r>
            <a:endParaRPr sz="2800">
              <a:solidFill>
                <a:schemeClr val="dk1"/>
              </a:solidFill>
            </a:endParaRPr>
          </a:p>
          <a:p>
            <a:pPr indent="-406400" lvl="0" marL="457200" rtl="0" algn="l">
              <a:spcBef>
                <a:spcPts val="0"/>
              </a:spcBef>
              <a:spcAft>
                <a:spcPts val="0"/>
              </a:spcAft>
              <a:buClr>
                <a:schemeClr val="dk1"/>
              </a:buClr>
              <a:buSzPts val="2800"/>
              <a:buChar char="●"/>
            </a:pPr>
            <a:r>
              <a:rPr lang="en-US" sz="2800">
                <a:solidFill>
                  <a:schemeClr val="dk1"/>
                </a:solidFill>
              </a:rPr>
              <a:t>governance, policy and regulation. </a:t>
            </a:r>
            <a:endParaRPr sz="2800">
              <a:solidFill>
                <a:schemeClr val="dk1"/>
              </a:solidFill>
            </a:endParaRPr>
          </a:p>
          <a:p>
            <a:pPr indent="0" lvl="0" marL="0" rtl="0" algn="l">
              <a:spcBef>
                <a:spcPts val="0"/>
              </a:spcBef>
              <a:spcAft>
                <a:spcPts val="0"/>
              </a:spcAft>
              <a:buClr>
                <a:schemeClr val="dk1"/>
              </a:buClr>
              <a:buFont typeface="Arial"/>
              <a:buNone/>
            </a:pPr>
            <a:r>
              <a:t/>
            </a:r>
            <a:endParaRPr sz="2800">
              <a:solidFill>
                <a:schemeClr val="dk1"/>
              </a:solidFill>
            </a:endParaRPr>
          </a:p>
          <a:p>
            <a:pPr indent="0" lvl="0" marL="0" rtl="0" algn="l">
              <a:spcBef>
                <a:spcPts val="0"/>
              </a:spcBef>
              <a:spcAft>
                <a:spcPts val="0"/>
              </a:spcAft>
              <a:buClr>
                <a:srgbClr val="0000FF"/>
              </a:buClr>
              <a:buFont typeface="Arial"/>
              <a:buNone/>
            </a:pPr>
            <a:r>
              <a:rPr lang="en-US" sz="2800"/>
              <a:t>Can we be sure that such ‘sustainability’ will last?</a:t>
            </a:r>
            <a:endParaRPr sz="2800"/>
          </a:p>
          <a:p>
            <a:pPr indent="0" lvl="0" marL="0" rtl="0" algn="l">
              <a:spcBef>
                <a:spcPts val="0"/>
              </a:spcBef>
              <a:spcAft>
                <a:spcPts val="0"/>
              </a:spcAft>
              <a:buClr>
                <a:srgbClr val="0000FF"/>
              </a:buClr>
              <a:buFont typeface="Arial"/>
              <a:buNone/>
            </a:pPr>
            <a:r>
              <a:t/>
            </a:r>
            <a:endParaRPr sz="2800"/>
          </a:p>
          <a:p>
            <a:pPr indent="0" lvl="0" marL="0" rtl="0" algn="l">
              <a:spcBef>
                <a:spcPts val="0"/>
              </a:spcBef>
              <a:spcAft>
                <a:spcPts val="0"/>
              </a:spcAft>
              <a:buClr>
                <a:srgbClr val="0000FF"/>
              </a:buClr>
              <a:buFont typeface="Arial"/>
              <a:buNone/>
            </a:pPr>
            <a:r>
              <a:rPr lang="en-US" sz="2800">
                <a:solidFill>
                  <a:srgbClr val="FF0000"/>
                </a:solidFill>
              </a:rPr>
              <a:t>Or would it revert to the state of unsustainability?</a:t>
            </a:r>
            <a:endParaRPr sz="2800">
              <a:solidFill>
                <a:srgbClr val="FF0000"/>
              </a:solidFill>
            </a:endParaRPr>
          </a:p>
          <a:p>
            <a:pPr indent="0" lvl="0" marL="0" rtl="0" algn="l">
              <a:spcBef>
                <a:spcPts val="0"/>
              </a:spcBef>
              <a:spcAft>
                <a:spcPts val="0"/>
              </a:spcAft>
              <a:buClr>
                <a:schemeClr val="dk1"/>
              </a:buClr>
              <a:buFont typeface="Arial"/>
              <a:buNone/>
            </a:pPr>
            <a:r>
              <a:t/>
            </a:r>
            <a:endParaRPr sz="2800">
              <a:solidFill>
                <a:srgbClr val="980000"/>
              </a:solidFill>
            </a:endParaRPr>
          </a:p>
          <a:p>
            <a:pPr indent="0" lvl="0" marL="0" rtl="0" algn="l">
              <a:spcBef>
                <a:spcPts val="0"/>
              </a:spcBef>
              <a:spcAft>
                <a:spcPts val="0"/>
              </a:spcAft>
              <a:buClr>
                <a:schemeClr val="dk1"/>
              </a:buClr>
              <a:buFont typeface="Arial"/>
              <a:buNone/>
            </a:pPr>
            <a:r>
              <a:t/>
            </a:r>
            <a:endParaRPr sz="2800">
              <a:solidFill>
                <a:srgbClr val="980000"/>
              </a:solidFill>
            </a:endParaRPr>
          </a:p>
          <a:p>
            <a:pPr indent="-198120" lvl="0" marL="274320" rtl="0" algn="l">
              <a:spcBef>
                <a:spcPts val="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8"/>
          <p:cNvSpPr txBox="1"/>
          <p:nvPr>
            <p:ph idx="1" type="body"/>
          </p:nvPr>
        </p:nvSpPr>
        <p:spPr>
          <a:xfrm>
            <a:off x="-61925" y="1066800"/>
            <a:ext cx="4776600" cy="5727300"/>
          </a:xfrm>
          <a:prstGeom prst="rect">
            <a:avLst/>
          </a:prstGeom>
        </p:spPr>
        <p:txBody>
          <a:bodyPr anchorCtr="0" anchor="t" bIns="91425" lIns="91425" spcFirstLastPara="1" rIns="91425" wrap="square" tIns="91425">
            <a:noAutofit/>
          </a:bodyPr>
          <a:lstStyle/>
          <a:p>
            <a:pPr indent="-374650" lvl="0" marL="457200" marR="0" rtl="0" algn="l">
              <a:lnSpc>
                <a:spcPct val="100000"/>
              </a:lnSpc>
              <a:spcBef>
                <a:spcPts val="500"/>
              </a:spcBef>
              <a:spcAft>
                <a:spcPts val="0"/>
              </a:spcAft>
              <a:buClr>
                <a:srgbClr val="351C75"/>
              </a:buClr>
              <a:buSzPts val="2300"/>
              <a:buChar char="●"/>
            </a:pPr>
            <a:r>
              <a:rPr lang="en-US" sz="2300">
                <a:solidFill>
                  <a:srgbClr val="351C75"/>
                </a:solidFill>
              </a:rPr>
              <a:t>In ancient times, most people lived in villages. </a:t>
            </a:r>
            <a:endParaRPr sz="2300">
              <a:solidFill>
                <a:srgbClr val="351C75"/>
              </a:solidFill>
            </a:endParaRPr>
          </a:p>
          <a:p>
            <a:pPr indent="-374650" lvl="0" marL="457200" marR="0" rtl="0" algn="l">
              <a:lnSpc>
                <a:spcPct val="100000"/>
              </a:lnSpc>
              <a:spcBef>
                <a:spcPts val="0"/>
              </a:spcBef>
              <a:spcAft>
                <a:spcPts val="0"/>
              </a:spcAft>
              <a:buClr>
                <a:srgbClr val="38761D"/>
              </a:buClr>
              <a:buSzPts val="2300"/>
              <a:buChar char="●"/>
            </a:pPr>
            <a:r>
              <a:rPr lang="en-US" sz="2300">
                <a:solidFill>
                  <a:srgbClr val="38761D"/>
                </a:solidFill>
              </a:rPr>
              <a:t>These villages were largely self-sufficient and sustainable, even if technologically primitive.</a:t>
            </a:r>
            <a:r>
              <a:rPr lang="en-US" sz="2300"/>
              <a:t> </a:t>
            </a:r>
            <a:endParaRPr sz="2300"/>
          </a:p>
          <a:p>
            <a:pPr indent="-374650" lvl="0" marL="457200" marR="0" rtl="0" algn="l">
              <a:lnSpc>
                <a:spcPct val="100000"/>
              </a:lnSpc>
              <a:spcBef>
                <a:spcPts val="0"/>
              </a:spcBef>
              <a:spcAft>
                <a:spcPts val="0"/>
              </a:spcAft>
              <a:buSzPts val="2300"/>
              <a:buChar char="●"/>
            </a:pPr>
            <a:r>
              <a:rPr lang="en-US" sz="2300"/>
              <a:t>The drive for more comforts and amenities ended up disrupting the cyclical (sustainable) resource use.</a:t>
            </a:r>
            <a:endParaRPr sz="2300"/>
          </a:p>
          <a:p>
            <a:pPr indent="-374650" lvl="0" marL="457200" marR="0" rtl="0" algn="l">
              <a:lnSpc>
                <a:spcPct val="100000"/>
              </a:lnSpc>
              <a:spcBef>
                <a:spcPts val="0"/>
              </a:spcBef>
              <a:spcAft>
                <a:spcPts val="0"/>
              </a:spcAft>
              <a:buSzPts val="2300"/>
              <a:buChar char="●"/>
            </a:pPr>
            <a:r>
              <a:rPr lang="en-US" sz="2300">
                <a:solidFill>
                  <a:srgbClr val="FF0000"/>
                </a:solidFill>
              </a:rPr>
              <a:t>People used technology to fulfill their immediate interests at the expense of the environment.</a:t>
            </a:r>
            <a:r>
              <a:rPr lang="en-US" sz="2300"/>
              <a:t> </a:t>
            </a:r>
            <a:endParaRPr sz="2300"/>
          </a:p>
          <a:p>
            <a:pPr indent="-374650" lvl="0" marL="457200" marR="0" rtl="0" algn="l">
              <a:lnSpc>
                <a:spcPct val="100000"/>
              </a:lnSpc>
              <a:spcBef>
                <a:spcPts val="0"/>
              </a:spcBef>
              <a:spcAft>
                <a:spcPts val="0"/>
              </a:spcAft>
              <a:buClr>
                <a:srgbClr val="990000"/>
              </a:buClr>
              <a:buSzPts val="2300"/>
              <a:buChar char="●"/>
            </a:pPr>
            <a:r>
              <a:rPr lang="en-US" sz="2300">
                <a:solidFill>
                  <a:srgbClr val="990000"/>
                </a:solidFill>
              </a:rPr>
              <a:t>Collective result → unsustainability. </a:t>
            </a:r>
            <a:endParaRPr/>
          </a:p>
        </p:txBody>
      </p:sp>
      <p:sp>
        <p:nvSpPr>
          <p:cNvPr id="314" name="Google Shape;314;p38"/>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Need for a Permanent Solution</a:t>
            </a:r>
            <a:endParaRPr/>
          </a:p>
        </p:txBody>
      </p:sp>
      <p:pic>
        <p:nvPicPr>
          <p:cNvPr id="315" name="Google Shape;315;p38"/>
          <p:cNvPicPr preferRelativeResize="0"/>
          <p:nvPr/>
        </p:nvPicPr>
        <p:blipFill>
          <a:blip r:embed="rId3">
            <a:alphaModFix/>
          </a:blip>
          <a:stretch>
            <a:fillRect/>
          </a:stretch>
        </p:blipFill>
        <p:spPr>
          <a:xfrm>
            <a:off x="5856950" y="1019900"/>
            <a:ext cx="3201275" cy="2332275"/>
          </a:xfrm>
          <a:prstGeom prst="rect">
            <a:avLst/>
          </a:prstGeom>
          <a:noFill/>
          <a:ln>
            <a:noFill/>
          </a:ln>
        </p:spPr>
      </p:pic>
      <p:sp>
        <p:nvSpPr>
          <p:cNvPr id="316" name="Google Shape;316;p38"/>
          <p:cNvSpPr txBox="1"/>
          <p:nvPr/>
        </p:nvSpPr>
        <p:spPr>
          <a:xfrm>
            <a:off x="5490400" y="3414200"/>
            <a:ext cx="35679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https://upload.wikimedia.org/wikipedia/commons/5/5e/Old_simpel_primitive_houses_in_Gambia_of_a_village.jpg</a:t>
            </a:r>
            <a:endParaRPr sz="1000"/>
          </a:p>
        </p:txBody>
      </p:sp>
      <p:sp>
        <p:nvSpPr>
          <p:cNvPr id="317" name="Google Shape;317;p38"/>
          <p:cNvSpPr/>
          <p:nvPr/>
        </p:nvSpPr>
        <p:spPr>
          <a:xfrm>
            <a:off x="5414200" y="6250900"/>
            <a:ext cx="3436200" cy="5415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Farms, Forests, grasslands</a:t>
            </a:r>
            <a:endParaRPr sz="2000"/>
          </a:p>
        </p:txBody>
      </p:sp>
      <p:sp>
        <p:nvSpPr>
          <p:cNvPr id="318" name="Google Shape;318;p38"/>
          <p:cNvSpPr/>
          <p:nvPr/>
        </p:nvSpPr>
        <p:spPr>
          <a:xfrm>
            <a:off x="5642800" y="3888700"/>
            <a:ext cx="2853000" cy="5415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Homes, People</a:t>
            </a:r>
            <a:endParaRPr sz="2000">
              <a:solidFill>
                <a:srgbClr val="FFFFFF"/>
              </a:solidFill>
            </a:endParaRPr>
          </a:p>
        </p:txBody>
      </p:sp>
      <p:sp>
        <p:nvSpPr>
          <p:cNvPr id="319" name="Google Shape;319;p38"/>
          <p:cNvSpPr/>
          <p:nvPr/>
        </p:nvSpPr>
        <p:spPr>
          <a:xfrm>
            <a:off x="8610600" y="4128700"/>
            <a:ext cx="430200" cy="23322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rot="10800000">
            <a:off x="5105400" y="4198075"/>
            <a:ext cx="430200" cy="21657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txBox="1"/>
          <p:nvPr/>
        </p:nvSpPr>
        <p:spPr>
          <a:xfrm>
            <a:off x="4714825" y="4850575"/>
            <a:ext cx="2179500" cy="9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9900FF"/>
                </a:solidFill>
              </a:rPr>
              <a:t>R</a:t>
            </a:r>
            <a:r>
              <a:rPr lang="en-US" sz="2000">
                <a:solidFill>
                  <a:srgbClr val="9900FF"/>
                </a:solidFill>
              </a:rPr>
              <a:t>esources</a:t>
            </a:r>
            <a:endParaRPr sz="2000">
              <a:solidFill>
                <a:srgbClr val="9900FF"/>
              </a:solidFill>
            </a:endParaRPr>
          </a:p>
        </p:txBody>
      </p:sp>
      <p:sp>
        <p:nvSpPr>
          <p:cNvPr id="322" name="Google Shape;322;p38"/>
          <p:cNvSpPr txBox="1"/>
          <p:nvPr/>
        </p:nvSpPr>
        <p:spPr>
          <a:xfrm>
            <a:off x="7381825" y="4850575"/>
            <a:ext cx="21795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0B5394"/>
                </a:solidFill>
              </a:rPr>
              <a:t>Wastes</a:t>
            </a:r>
            <a:endParaRPr sz="2000">
              <a:solidFill>
                <a:srgbClr val="0B539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9"/>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Need for a Permanent Solution</a:t>
            </a:r>
            <a:endParaRPr/>
          </a:p>
        </p:txBody>
      </p:sp>
      <p:sp>
        <p:nvSpPr>
          <p:cNvPr id="328" name="Google Shape;328;p39"/>
          <p:cNvSpPr txBox="1"/>
          <p:nvPr>
            <p:ph idx="1" type="body"/>
          </p:nvPr>
        </p:nvSpPr>
        <p:spPr>
          <a:xfrm>
            <a:off x="90475" y="1066800"/>
            <a:ext cx="4879500" cy="5448300"/>
          </a:xfrm>
          <a:prstGeom prst="rect">
            <a:avLst/>
          </a:prstGeom>
        </p:spPr>
        <p:txBody>
          <a:bodyPr anchorCtr="0" anchor="t" bIns="91425" lIns="91425" spcFirstLastPara="1" rIns="91425" wrap="square" tIns="91425">
            <a:noAutofit/>
          </a:bodyPr>
          <a:lstStyle/>
          <a:p>
            <a:pPr indent="-374650" lvl="0" marL="457200" marR="0" rtl="0" algn="l">
              <a:lnSpc>
                <a:spcPct val="100000"/>
              </a:lnSpc>
              <a:spcBef>
                <a:spcPts val="500"/>
              </a:spcBef>
              <a:spcAft>
                <a:spcPts val="0"/>
              </a:spcAft>
              <a:buSzPts val="2300"/>
              <a:buChar char="●"/>
            </a:pPr>
            <a:r>
              <a:rPr lang="en-US" sz="2300"/>
              <a:t>So even if we somehow achieve ‘sustainable development’ in this generation, people will cause it degrade in a couple of generations. </a:t>
            </a:r>
            <a:endParaRPr sz="2300"/>
          </a:p>
          <a:p>
            <a:pPr indent="-374650" lvl="0" marL="457200" marR="0" rtl="0" algn="l">
              <a:lnSpc>
                <a:spcPct val="100000"/>
              </a:lnSpc>
              <a:spcBef>
                <a:spcPts val="0"/>
              </a:spcBef>
              <a:spcAft>
                <a:spcPts val="0"/>
              </a:spcAft>
              <a:buClr>
                <a:srgbClr val="000000"/>
              </a:buClr>
              <a:buSzPts val="2300"/>
              <a:buChar char="●"/>
            </a:pPr>
            <a:r>
              <a:rPr lang="en-US" sz="2300">
                <a:solidFill>
                  <a:srgbClr val="000000"/>
                </a:solidFill>
              </a:rPr>
              <a:t>So, such ‘sustainability’ will be temporary at best. </a:t>
            </a:r>
            <a:endParaRPr sz="2300">
              <a:solidFill>
                <a:srgbClr val="000000"/>
              </a:solidFill>
            </a:endParaRPr>
          </a:p>
          <a:p>
            <a:pPr indent="-374650" lvl="0" marL="457200" marR="0" rtl="0" algn="l">
              <a:lnSpc>
                <a:spcPct val="100000"/>
              </a:lnSpc>
              <a:spcBef>
                <a:spcPts val="0"/>
              </a:spcBef>
              <a:spcAft>
                <a:spcPts val="0"/>
              </a:spcAft>
              <a:buSzPts val="2300"/>
              <a:buChar char="●"/>
            </a:pPr>
            <a:r>
              <a:rPr lang="en-US" sz="2300"/>
              <a:t>But we need a permanent solution. </a:t>
            </a:r>
            <a:endParaRPr sz="2300"/>
          </a:p>
          <a:p>
            <a:pPr indent="-374650" lvl="0" marL="457200" marR="0" rtl="0" algn="l">
              <a:lnSpc>
                <a:spcPct val="100000"/>
              </a:lnSpc>
              <a:spcBef>
                <a:spcPts val="0"/>
              </a:spcBef>
              <a:spcAft>
                <a:spcPts val="0"/>
              </a:spcAft>
              <a:buSzPts val="2300"/>
              <a:buChar char="●"/>
            </a:pPr>
            <a:r>
              <a:rPr lang="en-US" sz="2300">
                <a:highlight>
                  <a:srgbClr val="FFFF00"/>
                </a:highlight>
              </a:rPr>
              <a:t>Temporary sustainability is not sustainability at all! </a:t>
            </a:r>
            <a:endParaRPr sz="2300">
              <a:highlight>
                <a:srgbClr val="FFFF00"/>
              </a:highlight>
            </a:endParaRPr>
          </a:p>
          <a:p>
            <a:pPr indent="-198120" lvl="0" marL="274320" rtl="0" algn="l">
              <a:spcBef>
                <a:spcPts val="600"/>
              </a:spcBef>
              <a:spcAft>
                <a:spcPts val="0"/>
              </a:spcAft>
              <a:buNone/>
            </a:pPr>
            <a:r>
              <a:t/>
            </a:r>
            <a:endParaRPr/>
          </a:p>
        </p:txBody>
      </p:sp>
      <p:pic>
        <p:nvPicPr>
          <p:cNvPr id="329" name="Google Shape;329;p39"/>
          <p:cNvPicPr preferRelativeResize="0"/>
          <p:nvPr/>
        </p:nvPicPr>
        <p:blipFill>
          <a:blip r:embed="rId3">
            <a:alphaModFix/>
          </a:blip>
          <a:stretch>
            <a:fillRect/>
          </a:stretch>
        </p:blipFill>
        <p:spPr>
          <a:xfrm>
            <a:off x="5261500" y="1143000"/>
            <a:ext cx="3730100" cy="2555325"/>
          </a:xfrm>
          <a:prstGeom prst="rect">
            <a:avLst/>
          </a:prstGeom>
          <a:noFill/>
          <a:ln>
            <a:noFill/>
          </a:ln>
        </p:spPr>
      </p:pic>
      <p:sp>
        <p:nvSpPr>
          <p:cNvPr id="330" name="Google Shape;330;p39"/>
          <p:cNvSpPr txBox="1"/>
          <p:nvPr/>
        </p:nvSpPr>
        <p:spPr>
          <a:xfrm>
            <a:off x="5247925" y="3518775"/>
            <a:ext cx="3730200" cy="66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https://www.occupycorporatism.com/wp-content/uploads/2013/04/futuristic-eco-city-center1.jpg</a:t>
            </a:r>
            <a:endParaRPr sz="1000"/>
          </a:p>
        </p:txBody>
      </p:sp>
      <p:sp>
        <p:nvSpPr>
          <p:cNvPr id="331" name="Google Shape;331;p39"/>
          <p:cNvSpPr txBox="1"/>
          <p:nvPr/>
        </p:nvSpPr>
        <p:spPr>
          <a:xfrm>
            <a:off x="5761275" y="6515100"/>
            <a:ext cx="3000000" cy="3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http://www.yeniisfikirleri.net/wp-content/uploads/2015/05/eko-koy-620x350.jpg</a:t>
            </a:r>
            <a:endParaRPr sz="1000"/>
          </a:p>
        </p:txBody>
      </p:sp>
      <p:pic>
        <p:nvPicPr>
          <p:cNvPr id="332" name="Google Shape;332;p39"/>
          <p:cNvPicPr preferRelativeResize="0"/>
          <p:nvPr/>
        </p:nvPicPr>
        <p:blipFill>
          <a:blip r:embed="rId4">
            <a:alphaModFix/>
          </a:blip>
          <a:stretch>
            <a:fillRect/>
          </a:stretch>
        </p:blipFill>
        <p:spPr>
          <a:xfrm>
            <a:off x="5206181" y="4182750"/>
            <a:ext cx="3861619" cy="2179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111050" y="0"/>
            <a:ext cx="90102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Cause of Unsustainability: The Missing Link</a:t>
            </a:r>
            <a:endParaRPr/>
          </a:p>
        </p:txBody>
      </p:sp>
      <p:sp>
        <p:nvSpPr>
          <p:cNvPr id="339" name="Google Shape;339;p40"/>
          <p:cNvSpPr/>
          <p:nvPr/>
        </p:nvSpPr>
        <p:spPr>
          <a:xfrm>
            <a:off x="2901150" y="5357450"/>
            <a:ext cx="3456900" cy="7914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rPr>
              <a:t>Unsustainability</a:t>
            </a:r>
            <a:endParaRPr sz="2400">
              <a:solidFill>
                <a:srgbClr val="FFFFFF"/>
              </a:solidFill>
            </a:endParaRPr>
          </a:p>
        </p:txBody>
      </p:sp>
      <p:sp>
        <p:nvSpPr>
          <p:cNvPr id="340" name="Google Shape;340;p40"/>
          <p:cNvSpPr/>
          <p:nvPr/>
        </p:nvSpPr>
        <p:spPr>
          <a:xfrm>
            <a:off x="2901775" y="1210250"/>
            <a:ext cx="3456900" cy="791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S</a:t>
            </a:r>
            <a:r>
              <a:rPr lang="en-US" sz="2400"/>
              <a:t>ustainability</a:t>
            </a:r>
            <a:endParaRPr sz="2400"/>
          </a:p>
        </p:txBody>
      </p:sp>
      <p:sp>
        <p:nvSpPr>
          <p:cNvPr id="341" name="Google Shape;341;p40"/>
          <p:cNvSpPr/>
          <p:nvPr/>
        </p:nvSpPr>
        <p:spPr>
          <a:xfrm>
            <a:off x="2082400" y="1646550"/>
            <a:ext cx="763500" cy="4414500"/>
          </a:xfrm>
          <a:prstGeom prst="curvedRightArrow">
            <a:avLst>
              <a:gd fmla="val 25000" name="adj1"/>
              <a:gd fmla="val 50000" name="adj2"/>
              <a:gd fmla="val 32724"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rot="-10798649">
            <a:off x="6433975" y="1408151"/>
            <a:ext cx="763200" cy="4414200"/>
          </a:xfrm>
          <a:prstGeom prst="curvedRightArrow">
            <a:avLst>
              <a:gd fmla="val 25000" name="adj1"/>
              <a:gd fmla="val 50000" name="adj2"/>
              <a:gd fmla="val 25000" name="adj3"/>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40"/>
          <p:cNvCxnSpPr/>
          <p:nvPr/>
        </p:nvCxnSpPr>
        <p:spPr>
          <a:xfrm>
            <a:off x="3019925" y="2185125"/>
            <a:ext cx="13800" cy="29016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40"/>
          <p:cNvCxnSpPr/>
          <p:nvPr/>
        </p:nvCxnSpPr>
        <p:spPr>
          <a:xfrm>
            <a:off x="3400925" y="2185125"/>
            <a:ext cx="13800" cy="29016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40"/>
          <p:cNvCxnSpPr/>
          <p:nvPr/>
        </p:nvCxnSpPr>
        <p:spPr>
          <a:xfrm>
            <a:off x="3858125" y="2185125"/>
            <a:ext cx="13800" cy="290160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40"/>
          <p:cNvCxnSpPr/>
          <p:nvPr/>
        </p:nvCxnSpPr>
        <p:spPr>
          <a:xfrm>
            <a:off x="4315325" y="2185125"/>
            <a:ext cx="13800" cy="290160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40"/>
          <p:cNvCxnSpPr/>
          <p:nvPr/>
        </p:nvCxnSpPr>
        <p:spPr>
          <a:xfrm>
            <a:off x="4772525" y="2185125"/>
            <a:ext cx="13800" cy="290160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40"/>
          <p:cNvCxnSpPr/>
          <p:nvPr/>
        </p:nvCxnSpPr>
        <p:spPr>
          <a:xfrm>
            <a:off x="5229725" y="2185125"/>
            <a:ext cx="13800" cy="29016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40"/>
          <p:cNvCxnSpPr/>
          <p:nvPr/>
        </p:nvCxnSpPr>
        <p:spPr>
          <a:xfrm>
            <a:off x="5686925" y="2185125"/>
            <a:ext cx="13800" cy="290160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40"/>
          <p:cNvCxnSpPr/>
          <p:nvPr/>
        </p:nvCxnSpPr>
        <p:spPr>
          <a:xfrm>
            <a:off x="6144125" y="2185125"/>
            <a:ext cx="13800" cy="290160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40"/>
          <p:cNvSpPr txBox="1"/>
          <p:nvPr/>
        </p:nvSpPr>
        <p:spPr>
          <a:xfrm rot="-5400000">
            <a:off x="1295375" y="3336925"/>
            <a:ext cx="20877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Spontaneous</a:t>
            </a:r>
            <a:endParaRPr sz="2200"/>
          </a:p>
        </p:txBody>
      </p:sp>
      <p:sp>
        <p:nvSpPr>
          <p:cNvPr id="352" name="Google Shape;352;p40"/>
          <p:cNvSpPr txBox="1"/>
          <p:nvPr/>
        </p:nvSpPr>
        <p:spPr>
          <a:xfrm rot="5400494">
            <a:off x="5791113" y="3489341"/>
            <a:ext cx="20877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With Effort</a:t>
            </a:r>
            <a:endParaRPr sz="2200"/>
          </a:p>
        </p:txBody>
      </p:sp>
      <p:sp>
        <p:nvSpPr>
          <p:cNvPr id="353" name="Google Shape;353;p40"/>
          <p:cNvSpPr/>
          <p:nvPr/>
        </p:nvSpPr>
        <p:spPr>
          <a:xfrm>
            <a:off x="7134725" y="1996975"/>
            <a:ext cx="1986600" cy="28269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Resistance from politicians, businesses, and individuals</a:t>
            </a:r>
            <a:endParaRPr sz="1800"/>
          </a:p>
        </p:txBody>
      </p:sp>
      <p:sp>
        <p:nvSpPr>
          <p:cNvPr id="354" name="Google Shape;354;p40"/>
          <p:cNvSpPr/>
          <p:nvPr/>
        </p:nvSpPr>
        <p:spPr>
          <a:xfrm>
            <a:off x="-75275" y="2073175"/>
            <a:ext cx="2270700" cy="27507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Tendency for breakdown through acts of social injustice and environmental damage. </a:t>
            </a:r>
            <a:endParaRPr sz="1800"/>
          </a:p>
        </p:txBody>
      </p:sp>
      <p:sp>
        <p:nvSpPr>
          <p:cNvPr id="355" name="Google Shape;355;p40"/>
          <p:cNvSpPr/>
          <p:nvPr/>
        </p:nvSpPr>
        <p:spPr>
          <a:xfrm>
            <a:off x="2429450" y="1996975"/>
            <a:ext cx="4306986" cy="3089772"/>
          </a:xfrm>
          <a:prstGeom prst="irregularSeal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solidFill>
                  <a:srgbClr val="FFFF00"/>
                </a:solidFill>
              </a:rPr>
              <a:t>What is this invisible force or tendency?</a:t>
            </a:r>
            <a:endParaRPr b="1" sz="2200">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7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3"/>
          <p:cNvPicPr preferRelativeResize="0"/>
          <p:nvPr/>
        </p:nvPicPr>
        <p:blipFill rotWithShape="1">
          <a:blip r:embed="rId3">
            <a:alphaModFix/>
          </a:blip>
          <a:srcRect b="0" l="0" r="0" t="0"/>
          <a:stretch/>
        </p:blipFill>
        <p:spPr>
          <a:xfrm>
            <a:off x="-8350" y="1362550"/>
            <a:ext cx="4082100" cy="2636700"/>
          </a:xfrm>
          <a:prstGeom prst="rect">
            <a:avLst/>
          </a:prstGeom>
          <a:noFill/>
          <a:ln>
            <a:noFill/>
          </a:ln>
        </p:spPr>
      </p:pic>
      <p:sp>
        <p:nvSpPr>
          <p:cNvPr id="152" name="Google Shape;152;p23"/>
          <p:cNvSpPr txBox="1"/>
          <p:nvPr>
            <p:ph type="title"/>
          </p:nvPr>
        </p:nvSpPr>
        <p:spPr>
          <a:xfrm>
            <a:off x="457200" y="274645"/>
            <a:ext cx="8229600" cy="70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lang="en-US" sz="3200">
                <a:solidFill>
                  <a:srgbClr val="C73C39"/>
                </a:solidFill>
              </a:rPr>
              <a:t>Problem of Unsustainability</a:t>
            </a:r>
            <a:endParaRPr/>
          </a:p>
        </p:txBody>
      </p:sp>
      <p:sp>
        <p:nvSpPr>
          <p:cNvPr id="153" name="Google Shape;153;p23"/>
          <p:cNvSpPr txBox="1"/>
          <p:nvPr/>
        </p:nvSpPr>
        <p:spPr>
          <a:xfrm>
            <a:off x="228600" y="3118450"/>
            <a:ext cx="4499400" cy="41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a:buNone/>
            </a:pPr>
            <a:r>
              <a:rPr b="0" i="0" lang="en-US" sz="1000" u="sng" cap="none" strike="noStrike">
                <a:solidFill>
                  <a:schemeClr val="hlink"/>
                </a:solidFill>
                <a:latin typeface="Arial"/>
                <a:ea typeface="Arial"/>
                <a:cs typeface="Arial"/>
                <a:sym typeface="Arial"/>
                <a:hlinkClick r:id="rId4"/>
              </a:rPr>
              <a:t>World Footprint www.footprintnetwork.org</a:t>
            </a:r>
            <a:endParaRPr/>
          </a:p>
        </p:txBody>
      </p:sp>
      <p:sp>
        <p:nvSpPr>
          <p:cNvPr id="154" name="Google Shape;154;p23"/>
          <p:cNvSpPr txBox="1"/>
          <p:nvPr>
            <p:ph idx="4294967295"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
        <p:nvSpPr>
          <p:cNvPr id="155" name="Google Shape;155;p23"/>
          <p:cNvSpPr txBox="1"/>
          <p:nvPr/>
        </p:nvSpPr>
        <p:spPr>
          <a:xfrm>
            <a:off x="4073750" y="1599000"/>
            <a:ext cx="5031900" cy="50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1"/>
                </a:solidFill>
              </a:rPr>
              <a:t>Environment in crisis:</a:t>
            </a:r>
            <a:endParaRPr b="1"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Earth-threatening environmental problems</a:t>
            </a: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Ecological footprint exceeding Earth’s biocapacity.</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en-US" sz="2400">
                <a:solidFill>
                  <a:schemeClr val="dk1"/>
                </a:solidFill>
              </a:rPr>
              <a:t>Society in crisis: </a:t>
            </a:r>
            <a:endParaRPr b="1"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War, terrorism</a:t>
            </a: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Poverty, hunger</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en-US" sz="2400">
                <a:solidFill>
                  <a:schemeClr val="dk1"/>
                </a:solidFill>
              </a:rPr>
              <a:t>Individuals in crisis: </a:t>
            </a:r>
            <a:endParaRPr b="1"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Health and psychological problems</a:t>
            </a:r>
            <a:endParaRPr sz="2400">
              <a:solidFill>
                <a:schemeClr val="dk1"/>
              </a:solidFill>
            </a:endParaRPr>
          </a:p>
        </p:txBody>
      </p:sp>
      <p:pic>
        <p:nvPicPr>
          <p:cNvPr id="156" name="Google Shape;156;p23">
            <a:hlinkClick r:id="rId5"/>
          </p:cNvPr>
          <p:cNvPicPr preferRelativeResize="0"/>
          <p:nvPr/>
        </p:nvPicPr>
        <p:blipFill>
          <a:blip r:embed="rId6">
            <a:alphaModFix/>
          </a:blip>
          <a:stretch>
            <a:fillRect/>
          </a:stretch>
        </p:blipFill>
        <p:spPr>
          <a:xfrm>
            <a:off x="67850" y="3897550"/>
            <a:ext cx="2083666" cy="1562750"/>
          </a:xfrm>
          <a:prstGeom prst="rect">
            <a:avLst/>
          </a:prstGeom>
          <a:noFill/>
          <a:ln>
            <a:noFill/>
          </a:ln>
        </p:spPr>
      </p:pic>
      <p:pic>
        <p:nvPicPr>
          <p:cNvPr id="157" name="Google Shape;157;p23">
            <a:hlinkClick r:id="rId7"/>
          </p:cNvPr>
          <p:cNvPicPr preferRelativeResize="0"/>
          <p:nvPr/>
        </p:nvPicPr>
        <p:blipFill>
          <a:blip r:embed="rId8">
            <a:alphaModFix/>
          </a:blip>
          <a:stretch>
            <a:fillRect/>
          </a:stretch>
        </p:blipFill>
        <p:spPr>
          <a:xfrm>
            <a:off x="2317976" y="3882750"/>
            <a:ext cx="1795891" cy="1562750"/>
          </a:xfrm>
          <a:prstGeom prst="rect">
            <a:avLst/>
          </a:prstGeom>
          <a:noFill/>
          <a:ln>
            <a:noFill/>
          </a:ln>
        </p:spPr>
      </p:pic>
      <p:pic>
        <p:nvPicPr>
          <p:cNvPr id="158" name="Google Shape;158;p23">
            <a:hlinkClick r:id="rId9"/>
          </p:cNvPr>
          <p:cNvPicPr preferRelativeResize="0"/>
          <p:nvPr/>
        </p:nvPicPr>
        <p:blipFill>
          <a:blip r:embed="rId10">
            <a:alphaModFix/>
          </a:blip>
          <a:stretch>
            <a:fillRect/>
          </a:stretch>
        </p:blipFill>
        <p:spPr>
          <a:xfrm>
            <a:off x="76200" y="5521699"/>
            <a:ext cx="1849312" cy="1369649"/>
          </a:xfrm>
          <a:prstGeom prst="rect">
            <a:avLst/>
          </a:prstGeom>
          <a:noFill/>
          <a:ln>
            <a:noFill/>
          </a:ln>
        </p:spPr>
      </p:pic>
      <p:pic>
        <p:nvPicPr>
          <p:cNvPr id="159" name="Google Shape;159;p23">
            <a:hlinkClick r:id="rId11"/>
          </p:cNvPr>
          <p:cNvPicPr preferRelativeResize="0"/>
          <p:nvPr/>
        </p:nvPicPr>
        <p:blipFill>
          <a:blip r:embed="rId12">
            <a:alphaModFix/>
          </a:blip>
          <a:stretch>
            <a:fillRect/>
          </a:stretch>
        </p:blipFill>
        <p:spPr>
          <a:xfrm>
            <a:off x="2209800" y="5571323"/>
            <a:ext cx="2199865" cy="15627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1"/>
          <p:cNvSpPr txBox="1"/>
          <p:nvPr/>
        </p:nvSpPr>
        <p:spPr>
          <a:xfrm>
            <a:off x="304800" y="999050"/>
            <a:ext cx="8540700" cy="508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800">
                <a:solidFill>
                  <a:srgbClr val="980000"/>
                </a:solidFill>
              </a:rPr>
              <a:t>So what are we missing???</a:t>
            </a:r>
            <a:endParaRPr sz="2800">
              <a:solidFill>
                <a:srgbClr val="980000"/>
              </a:solidFill>
            </a:endParaRPr>
          </a:p>
          <a:p>
            <a:pPr indent="0" lvl="0" marL="0" rtl="0" algn="l">
              <a:spcBef>
                <a:spcPts val="0"/>
              </a:spcBef>
              <a:spcAft>
                <a:spcPts val="0"/>
              </a:spcAft>
              <a:buNone/>
            </a:pPr>
            <a:r>
              <a:t/>
            </a:r>
            <a:endParaRPr sz="2800">
              <a:solidFill>
                <a:srgbClr val="980000"/>
              </a:solidFill>
            </a:endParaRPr>
          </a:p>
          <a:p>
            <a:pPr indent="0" lvl="0" marL="0" rtl="0" algn="l">
              <a:spcBef>
                <a:spcPts val="0"/>
              </a:spcBef>
              <a:spcAft>
                <a:spcPts val="0"/>
              </a:spcAft>
              <a:buNone/>
            </a:pPr>
            <a:r>
              <a:rPr lang="en-US" sz="2800">
                <a:solidFill>
                  <a:srgbClr val="0000FF"/>
                </a:solidFill>
                <a:highlight>
                  <a:srgbClr val="FFFFFF"/>
                </a:highlight>
              </a:rPr>
              <a:t>Actually, we are missing the most important thing!</a:t>
            </a:r>
            <a:endParaRPr sz="2800">
              <a:solidFill>
                <a:srgbClr val="0000FF"/>
              </a:solidFill>
              <a:highlight>
                <a:srgbClr val="FFFFFF"/>
              </a:highlight>
            </a:endParaRPr>
          </a:p>
          <a:p>
            <a:pPr indent="0" lvl="0" marL="0" rtl="0" algn="l">
              <a:spcBef>
                <a:spcPts val="0"/>
              </a:spcBef>
              <a:spcAft>
                <a:spcPts val="0"/>
              </a:spcAft>
              <a:buNone/>
            </a:pPr>
            <a:r>
              <a:t/>
            </a:r>
            <a:endParaRPr sz="2800">
              <a:solidFill>
                <a:srgbClr val="0000FF"/>
              </a:solidFill>
            </a:endParaRPr>
          </a:p>
          <a:p>
            <a:pPr indent="0" lvl="0" marL="0" rtl="0" algn="l">
              <a:spcBef>
                <a:spcPts val="0"/>
              </a:spcBef>
              <a:spcAft>
                <a:spcPts val="0"/>
              </a:spcAft>
              <a:buNone/>
            </a:pPr>
            <a:r>
              <a:rPr lang="en-US" sz="2800">
                <a:solidFill>
                  <a:srgbClr val="FF9900"/>
                </a:solidFill>
              </a:rPr>
              <a:t>We have not done--a proper diagnosis--a root cause analysis.</a:t>
            </a:r>
            <a:endParaRPr sz="2800">
              <a:solidFill>
                <a:srgbClr val="FF9900"/>
              </a:solidFill>
            </a:endParaRPr>
          </a:p>
          <a:p>
            <a:pPr indent="0" lvl="0" marL="0" rtl="0" algn="r">
              <a:spcBef>
                <a:spcPts val="0"/>
              </a:spcBef>
              <a:spcAft>
                <a:spcPts val="0"/>
              </a:spcAft>
              <a:buNone/>
            </a:pPr>
            <a:r>
              <a:t/>
            </a:r>
            <a:endParaRPr sz="2800">
              <a:solidFill>
                <a:srgbClr val="98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2"/>
          <p:cNvSpPr txBox="1"/>
          <p:nvPr>
            <p:ph idx="12" type="sldNum"/>
          </p:nvPr>
        </p:nvSpPr>
        <p:spPr>
          <a:xfrm>
            <a:off x="8556791" y="6333134"/>
            <a:ext cx="5487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fld id="{00000000-1234-1234-1234-123412341234}" type="slidenum">
              <a:rPr lang="en-US"/>
              <a:t>‹#›</a:t>
            </a:fld>
            <a:endParaRPr/>
          </a:p>
        </p:txBody>
      </p:sp>
      <p:sp>
        <p:nvSpPr>
          <p:cNvPr id="367" name="Google Shape;367;p42"/>
          <p:cNvSpPr txBox="1"/>
          <p:nvPr/>
        </p:nvSpPr>
        <p:spPr>
          <a:xfrm>
            <a:off x="97225" y="793325"/>
            <a:ext cx="8910000" cy="52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980000"/>
              </a:solidFill>
            </a:endParaRPr>
          </a:p>
          <a:p>
            <a:pPr indent="0" lvl="0" marL="0" rtl="0" algn="l">
              <a:spcBef>
                <a:spcPts val="0"/>
              </a:spcBef>
              <a:spcAft>
                <a:spcPts val="0"/>
              </a:spcAft>
              <a:buNone/>
            </a:pPr>
            <a:r>
              <a:rPr b="1" lang="en-US" sz="2800">
                <a:solidFill>
                  <a:srgbClr val="274E13"/>
                </a:solidFill>
              </a:rPr>
              <a:t>How did we assume that sustainability is even possible without understanding what fundamentally causes unsustainability?</a:t>
            </a:r>
            <a:endParaRPr b="1" sz="2800">
              <a:solidFill>
                <a:schemeClr val="dk1"/>
              </a:solidFill>
            </a:endParaRPr>
          </a:p>
          <a:p>
            <a:pPr indent="0" lvl="0" marL="0" rtl="0" algn="l">
              <a:spcBef>
                <a:spcPts val="0"/>
              </a:spcBef>
              <a:spcAft>
                <a:spcPts val="0"/>
              </a:spcAft>
              <a:buNone/>
            </a:pPr>
            <a:r>
              <a:t/>
            </a:r>
            <a:endParaRPr sz="2800">
              <a:solidFill>
                <a:srgbClr val="980000"/>
              </a:solidFill>
            </a:endParaRPr>
          </a:p>
          <a:p>
            <a:pPr indent="0" lvl="0" marL="0" rtl="0" algn="l">
              <a:spcBef>
                <a:spcPts val="0"/>
              </a:spcBef>
              <a:spcAft>
                <a:spcPts val="0"/>
              </a:spcAft>
              <a:buNone/>
            </a:pPr>
            <a:r>
              <a:rPr lang="en-US" sz="2800">
                <a:solidFill>
                  <a:srgbClr val="20124D"/>
                </a:solidFill>
              </a:rPr>
              <a:t>A deep enquiry into the root cause of unsustainability is most essential....</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3"/>
          <p:cNvSpPr txBox="1"/>
          <p:nvPr>
            <p:ph type="title"/>
          </p:nvPr>
        </p:nvSpPr>
        <p:spPr>
          <a:xfrm>
            <a:off x="67850" y="213350"/>
            <a:ext cx="8922900" cy="823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US" sz="3400" u="none" cap="none" strike="noStrike">
                <a:solidFill>
                  <a:srgbClr val="C73C39"/>
                </a:solidFill>
                <a:latin typeface="Arial"/>
                <a:ea typeface="Arial"/>
                <a:cs typeface="Arial"/>
                <a:sym typeface="Arial"/>
              </a:rPr>
              <a:t>Multiple Symptoms Caused by a Single Common Disease</a:t>
            </a:r>
            <a:endParaRPr sz="3400"/>
          </a:p>
        </p:txBody>
      </p:sp>
      <p:sp>
        <p:nvSpPr>
          <p:cNvPr id="373" name="Google Shape;373;p43"/>
          <p:cNvSpPr txBox="1"/>
          <p:nvPr>
            <p:ph idx="1" type="body"/>
          </p:nvPr>
        </p:nvSpPr>
        <p:spPr>
          <a:xfrm>
            <a:off x="134200" y="1544100"/>
            <a:ext cx="8781300" cy="50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US" sz="2400" u="none" cap="none" strike="noStrike">
                <a:solidFill>
                  <a:srgbClr val="0000FF"/>
                </a:solidFill>
                <a:latin typeface="Arial"/>
                <a:ea typeface="Arial"/>
                <a:cs typeface="Arial"/>
                <a:sym typeface="Arial"/>
              </a:rPr>
              <a:t>Two approaches must be pursued </a:t>
            </a:r>
            <a:r>
              <a:rPr b="1" i="0" lang="en-US" sz="2400" u="sng" cap="none" strike="noStrike">
                <a:solidFill>
                  <a:srgbClr val="0000FF"/>
                </a:solidFill>
                <a:latin typeface="Arial"/>
                <a:ea typeface="Arial"/>
                <a:cs typeface="Arial"/>
                <a:sym typeface="Arial"/>
              </a:rPr>
              <a:t>simultaneously</a:t>
            </a:r>
            <a:r>
              <a:rPr b="1" i="0" lang="en-US" sz="2400" u="none" cap="none" strike="noStrike">
                <a:solidFill>
                  <a:srgbClr val="0000FF"/>
                </a:solidFill>
                <a:latin typeface="Arial"/>
                <a:ea typeface="Arial"/>
                <a:cs typeface="Arial"/>
                <a:sym typeface="Arial"/>
              </a:rPr>
              <a:t>:</a:t>
            </a:r>
            <a:endParaRPr/>
          </a:p>
          <a:p>
            <a:pPr indent="-368300" lvl="0" marL="457200" marR="0" rtl="0" algn="l">
              <a:lnSpc>
                <a:spcPct val="100000"/>
              </a:lnSpc>
              <a:spcBef>
                <a:spcPts val="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Controlling the external symptoms (</a:t>
            </a:r>
            <a:r>
              <a:rPr b="1" i="0" lang="en-US" sz="2200" u="none" cap="none" strike="noStrike">
                <a:solidFill>
                  <a:srgbClr val="00FF00"/>
                </a:solidFill>
                <a:latin typeface="Arial"/>
                <a:ea typeface="Arial"/>
                <a:cs typeface="Arial"/>
                <a:sym typeface="Arial"/>
              </a:rPr>
              <a:t>temporary solution</a:t>
            </a:r>
            <a:r>
              <a:rPr b="1" i="0" lang="en-US" sz="2200" u="none" cap="none" strike="noStrike">
                <a:solidFill>
                  <a:srgbClr val="000000"/>
                </a:solidFill>
                <a:latin typeface="Arial"/>
                <a:ea typeface="Arial"/>
                <a:cs typeface="Arial"/>
                <a:sym typeface="Arial"/>
              </a:rPr>
              <a:t>).</a:t>
            </a:r>
            <a:endParaRPr/>
          </a:p>
          <a:p>
            <a:pPr indent="-368300" lvl="0" marL="457200" marR="0" rtl="0" algn="l">
              <a:lnSpc>
                <a:spcPct val="100000"/>
              </a:lnSpc>
              <a:spcBef>
                <a:spcPts val="0"/>
              </a:spcBef>
              <a:spcAft>
                <a:spcPts val="0"/>
              </a:spcAft>
              <a:buClr>
                <a:srgbClr val="000000"/>
              </a:buClr>
              <a:buSzPts val="2200"/>
              <a:buFont typeface="Arial"/>
              <a:buChar char="●"/>
            </a:pPr>
            <a:r>
              <a:rPr b="1" i="0" lang="en-US" sz="2200" u="sng" cap="none" strike="noStrike">
                <a:solidFill>
                  <a:srgbClr val="000000"/>
                </a:solidFill>
                <a:latin typeface="Arial"/>
                <a:ea typeface="Arial"/>
                <a:cs typeface="Arial"/>
                <a:sym typeface="Arial"/>
              </a:rPr>
              <a:t>Diagnosis and treatment of the disease (</a:t>
            </a:r>
            <a:r>
              <a:rPr b="1" i="0" lang="en-US" sz="2200" u="sng" cap="none" strike="noStrike">
                <a:solidFill>
                  <a:srgbClr val="F1C232"/>
                </a:solidFill>
                <a:latin typeface="Arial"/>
                <a:ea typeface="Arial"/>
                <a:cs typeface="Arial"/>
                <a:sym typeface="Arial"/>
              </a:rPr>
              <a:t>permanent solution</a:t>
            </a:r>
            <a:r>
              <a:rPr b="1" i="0" lang="en-US" sz="2200" u="sng" cap="none" strike="noStrike">
                <a:solidFill>
                  <a:srgbClr val="000000"/>
                </a:solidFill>
                <a:latin typeface="Arial"/>
                <a:ea typeface="Arial"/>
                <a:cs typeface="Arial"/>
                <a:sym typeface="Arial"/>
              </a:rPr>
              <a:t>).</a:t>
            </a:r>
            <a:endParaRPr/>
          </a:p>
        </p:txBody>
      </p:sp>
      <p:pic>
        <p:nvPicPr>
          <p:cNvPr id="374" name="Google Shape;374;p43"/>
          <p:cNvPicPr preferRelativeResize="0"/>
          <p:nvPr/>
        </p:nvPicPr>
        <p:blipFill rotWithShape="1">
          <a:blip r:embed="rId3">
            <a:alphaModFix/>
          </a:blip>
          <a:srcRect b="0" l="0" r="0" t="0"/>
          <a:stretch/>
        </p:blipFill>
        <p:spPr>
          <a:xfrm>
            <a:off x="990600" y="2904600"/>
            <a:ext cx="6708999" cy="3612449"/>
          </a:xfrm>
          <a:prstGeom prst="rect">
            <a:avLst/>
          </a:prstGeom>
          <a:noFill/>
          <a:ln>
            <a:noFill/>
          </a:ln>
        </p:spPr>
      </p:pic>
      <p:sp>
        <p:nvSpPr>
          <p:cNvPr id="375" name="Google Shape;375;p43"/>
          <p:cNvSpPr txBox="1"/>
          <p:nvPr>
            <p:ph idx="4294967295" type="sldNum"/>
          </p:nvPr>
        </p:nvSpPr>
        <p:spPr>
          <a:xfrm>
            <a:off x="8556791" y="6333134"/>
            <a:ext cx="5487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67850" y="213350"/>
            <a:ext cx="8922899" cy="8231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Common Root Cause for Social and Environmental Problems?</a:t>
            </a:r>
            <a:endParaRPr/>
          </a:p>
        </p:txBody>
      </p:sp>
      <p:sp>
        <p:nvSpPr>
          <p:cNvPr id="381" name="Google Shape;381;p44"/>
          <p:cNvSpPr/>
          <p:nvPr/>
        </p:nvSpPr>
        <p:spPr>
          <a:xfrm>
            <a:off x="3907100" y="1530775"/>
            <a:ext cx="2541899" cy="1247400"/>
          </a:xfrm>
          <a:prstGeom prst="cloudCallout">
            <a:avLst>
              <a:gd fmla="val -11393" name="adj1"/>
              <a:gd fmla="val 109440" name="adj2"/>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War, Terrorism</a:t>
            </a:r>
            <a:endParaRPr/>
          </a:p>
        </p:txBody>
      </p:sp>
      <p:sp>
        <p:nvSpPr>
          <p:cNvPr id="382" name="Google Shape;382;p44"/>
          <p:cNvSpPr/>
          <p:nvPr/>
        </p:nvSpPr>
        <p:spPr>
          <a:xfrm>
            <a:off x="0" y="2939725"/>
            <a:ext cx="2541899" cy="1247400"/>
          </a:xfrm>
          <a:prstGeom prst="cloudCallout">
            <a:avLst>
              <a:gd fmla="val 71762" name="adj1"/>
              <a:gd fmla="val 21206" name="adj2"/>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Biodiversity Loss</a:t>
            </a:r>
            <a:endParaRPr/>
          </a:p>
        </p:txBody>
      </p:sp>
      <p:sp>
        <p:nvSpPr>
          <p:cNvPr id="383" name="Google Shape;383;p44"/>
          <p:cNvSpPr/>
          <p:nvPr/>
        </p:nvSpPr>
        <p:spPr>
          <a:xfrm>
            <a:off x="6201325" y="2050925"/>
            <a:ext cx="2741099" cy="1247400"/>
          </a:xfrm>
          <a:prstGeom prst="cloudCallout">
            <a:avLst>
              <a:gd fmla="val -46136" name="adj1"/>
              <a:gd fmla="val 69909" name="adj2"/>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Exploitation, Crime</a:t>
            </a:r>
            <a:endParaRPr/>
          </a:p>
        </p:txBody>
      </p:sp>
      <p:sp>
        <p:nvSpPr>
          <p:cNvPr id="384" name="Google Shape;384;p44"/>
          <p:cNvSpPr/>
          <p:nvPr/>
        </p:nvSpPr>
        <p:spPr>
          <a:xfrm>
            <a:off x="6736800" y="5216625"/>
            <a:ext cx="2200800" cy="1247400"/>
          </a:xfrm>
          <a:prstGeom prst="cloudCallout">
            <a:avLst>
              <a:gd fmla="val -94090" name="adj1"/>
              <a:gd fmla="val -82880" name="adj2"/>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Corruption</a:t>
            </a:r>
            <a:endParaRPr/>
          </a:p>
        </p:txBody>
      </p:sp>
      <p:sp>
        <p:nvSpPr>
          <p:cNvPr id="385" name="Google Shape;385;p44"/>
          <p:cNvSpPr/>
          <p:nvPr/>
        </p:nvSpPr>
        <p:spPr>
          <a:xfrm>
            <a:off x="1267450" y="1676100"/>
            <a:ext cx="2200800" cy="1143000"/>
          </a:xfrm>
          <a:prstGeom prst="cloudCallout">
            <a:avLst>
              <a:gd fmla="val 62256" name="adj1"/>
              <a:gd fmla="val 75798" name="adj2"/>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Global Warming</a:t>
            </a:r>
            <a:endParaRPr/>
          </a:p>
        </p:txBody>
      </p:sp>
      <p:sp>
        <p:nvSpPr>
          <p:cNvPr id="386" name="Google Shape;386;p44"/>
          <p:cNvSpPr/>
          <p:nvPr/>
        </p:nvSpPr>
        <p:spPr>
          <a:xfrm>
            <a:off x="1261850" y="5385775"/>
            <a:ext cx="2200800" cy="1247400"/>
          </a:xfrm>
          <a:prstGeom prst="cloudCallout">
            <a:avLst>
              <a:gd fmla="val 60288" name="adj1"/>
              <a:gd fmla="val -98822" name="adj2"/>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Water Crisis</a:t>
            </a:r>
            <a:endParaRPr/>
          </a:p>
        </p:txBody>
      </p:sp>
      <p:sp>
        <p:nvSpPr>
          <p:cNvPr id="387" name="Google Shape;387;p44"/>
          <p:cNvSpPr/>
          <p:nvPr/>
        </p:nvSpPr>
        <p:spPr>
          <a:xfrm>
            <a:off x="6869175" y="3837950"/>
            <a:ext cx="2200800" cy="1247400"/>
          </a:xfrm>
          <a:prstGeom prst="cloudCallout">
            <a:avLst>
              <a:gd fmla="val -72833" name="adj1"/>
              <a:gd fmla="val -13867" name="adj2"/>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Poverty, Hunger</a:t>
            </a:r>
            <a:endParaRPr/>
          </a:p>
        </p:txBody>
      </p:sp>
      <p:sp>
        <p:nvSpPr>
          <p:cNvPr id="388" name="Google Shape;388;p44"/>
          <p:cNvSpPr/>
          <p:nvPr/>
        </p:nvSpPr>
        <p:spPr>
          <a:xfrm>
            <a:off x="0" y="4212775"/>
            <a:ext cx="2741099" cy="1247400"/>
          </a:xfrm>
          <a:prstGeom prst="cloudCallout">
            <a:avLst>
              <a:gd fmla="val 59637" name="adj1"/>
              <a:gd fmla="val -32688" name="adj2"/>
            </a:avLst>
          </a:prstGeom>
          <a:solidFill>
            <a:srgbClr val="A2C4C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Deforestation, Land Degradation</a:t>
            </a:r>
            <a:endParaRPr/>
          </a:p>
        </p:txBody>
      </p:sp>
      <p:sp>
        <p:nvSpPr>
          <p:cNvPr id="389" name="Google Shape;389;p44"/>
          <p:cNvSpPr/>
          <p:nvPr/>
        </p:nvSpPr>
        <p:spPr>
          <a:xfrm>
            <a:off x="3408400" y="5496100"/>
            <a:ext cx="2913000" cy="1247400"/>
          </a:xfrm>
          <a:prstGeom prst="cloudCallout">
            <a:avLst>
              <a:gd fmla="val -157" name="adj1"/>
              <a:gd fmla="val -92076" name="adj2"/>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Pollution and Waste</a:t>
            </a:r>
            <a:endParaRPr/>
          </a:p>
        </p:txBody>
      </p:sp>
      <p:sp>
        <p:nvSpPr>
          <p:cNvPr id="390" name="Google Shape;390;p44"/>
          <p:cNvSpPr/>
          <p:nvPr/>
        </p:nvSpPr>
        <p:spPr>
          <a:xfrm>
            <a:off x="3038449" y="3269012"/>
            <a:ext cx="3511500" cy="1511699"/>
          </a:xfrm>
          <a:prstGeom prst="ellipse">
            <a:avLst/>
          </a:pr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i="0" lang="en-US" sz="2400" u="none" cap="none" strike="noStrike">
                <a:solidFill>
                  <a:srgbClr val="000000"/>
                </a:solidFill>
                <a:latin typeface="Arial"/>
                <a:ea typeface="Arial"/>
                <a:cs typeface="Arial"/>
                <a:sym typeface="Arial"/>
              </a:rPr>
              <a:t>Common Root Cause?</a:t>
            </a:r>
            <a:endParaRPr/>
          </a:p>
        </p:txBody>
      </p:sp>
      <p:sp>
        <p:nvSpPr>
          <p:cNvPr id="391" name="Google Shape;391;p44"/>
          <p:cNvSpPr txBox="1"/>
          <p:nvPr>
            <p:ph idx="4294967295"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45"/>
          <p:cNvPicPr preferRelativeResize="0"/>
          <p:nvPr/>
        </p:nvPicPr>
        <p:blipFill rotWithShape="1">
          <a:blip r:embed="rId3">
            <a:alphaModFix/>
          </a:blip>
          <a:srcRect b="0" l="0" r="0" t="0"/>
          <a:stretch/>
        </p:blipFill>
        <p:spPr>
          <a:xfrm>
            <a:off x="1979275" y="2074575"/>
            <a:ext cx="4300624" cy="3177199"/>
          </a:xfrm>
          <a:prstGeom prst="rect">
            <a:avLst/>
          </a:prstGeom>
          <a:noFill/>
          <a:ln>
            <a:noFill/>
          </a:ln>
        </p:spPr>
      </p:pic>
      <p:sp>
        <p:nvSpPr>
          <p:cNvPr id="397" name="Google Shape;397;p45"/>
          <p:cNvSpPr txBox="1"/>
          <p:nvPr/>
        </p:nvSpPr>
        <p:spPr>
          <a:xfrm>
            <a:off x="520599" y="1206850"/>
            <a:ext cx="6893400" cy="5936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US" sz="2400" u="none" cap="none" strike="noStrike">
                <a:solidFill>
                  <a:srgbClr val="000000"/>
                </a:solidFill>
                <a:latin typeface="Arial"/>
                <a:ea typeface="Arial"/>
                <a:cs typeface="Arial"/>
                <a:sym typeface="Arial"/>
              </a:rPr>
              <a:t>So, let’s start searching for the </a:t>
            </a:r>
            <a:r>
              <a:rPr b="1" i="0" lang="en-US" sz="2400" u="sng" cap="none" strike="noStrike">
                <a:solidFill>
                  <a:srgbClr val="000000"/>
                </a:solidFill>
                <a:latin typeface="Arial"/>
                <a:ea typeface="Arial"/>
                <a:cs typeface="Arial"/>
                <a:sym typeface="Arial"/>
              </a:rPr>
              <a:t>root cause</a:t>
            </a:r>
            <a:r>
              <a:rPr b="0" i="0" lang="en-US" sz="2400" u="none" cap="none" strike="noStrike">
                <a:solidFill>
                  <a:srgbClr val="000000"/>
                </a:solidFill>
                <a:latin typeface="Arial"/>
                <a:ea typeface="Arial"/>
                <a:cs typeface="Arial"/>
                <a:sym typeface="Arial"/>
              </a:rPr>
              <a:t> of </a:t>
            </a:r>
            <a:endParaRPr/>
          </a:p>
        </p:txBody>
      </p:sp>
      <p:sp>
        <p:nvSpPr>
          <p:cNvPr id="398" name="Google Shape;398;p45"/>
          <p:cNvSpPr txBox="1"/>
          <p:nvPr/>
        </p:nvSpPr>
        <p:spPr>
          <a:xfrm>
            <a:off x="5504500" y="4079675"/>
            <a:ext cx="3658799" cy="68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980000"/>
              </a:buClr>
              <a:buFont typeface="Arial"/>
              <a:buNone/>
            </a:pPr>
            <a:r>
              <a:rPr b="1" i="0" lang="en-US" sz="2400" u="none" cap="none" strike="noStrike">
                <a:solidFill>
                  <a:srgbClr val="980000"/>
                </a:solidFill>
                <a:latin typeface="Arial"/>
                <a:ea typeface="Arial"/>
                <a:cs typeface="Arial"/>
                <a:sym typeface="Arial"/>
              </a:rPr>
              <a:t>Unsustainability...</a:t>
            </a:r>
            <a:endParaRPr/>
          </a:p>
        </p:txBody>
      </p:sp>
      <p:sp>
        <p:nvSpPr>
          <p:cNvPr id="399" name="Google Shape;399;p45"/>
          <p:cNvSpPr txBox="1"/>
          <p:nvPr>
            <p:ph idx="12" type="sldNum"/>
          </p:nvPr>
        </p:nvSpPr>
        <p:spPr>
          <a:xfrm>
            <a:off x="612648" y="6356350"/>
            <a:ext cx="19812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lang="en-US"/>
              <a:t>Did Technology Cause Unsustainability?</a:t>
            </a:r>
            <a:endParaRPr b="1" i="0" sz="3200" u="none" cap="none" strike="noStrike">
              <a:solidFill>
                <a:srgbClr val="C73C39"/>
              </a:solidFill>
              <a:latin typeface="Arial"/>
              <a:ea typeface="Arial"/>
              <a:cs typeface="Arial"/>
              <a:sym typeface="Arial"/>
            </a:endParaRPr>
          </a:p>
        </p:txBody>
      </p:sp>
      <p:sp>
        <p:nvSpPr>
          <p:cNvPr id="406" name="Google Shape;406;p46"/>
          <p:cNvSpPr txBox="1"/>
          <p:nvPr>
            <p:ph idx="1" type="body"/>
          </p:nvPr>
        </p:nvSpPr>
        <p:spPr>
          <a:xfrm>
            <a:off x="0" y="1143000"/>
            <a:ext cx="9047400" cy="55791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1" i="0" lang="en-US" sz="2400" u="none" cap="none" strike="noStrike">
                <a:solidFill>
                  <a:srgbClr val="0000FF"/>
                </a:solidFill>
                <a:latin typeface="Arial"/>
                <a:ea typeface="Arial"/>
                <a:cs typeface="Arial"/>
                <a:sym typeface="Arial"/>
              </a:rPr>
              <a:t>Many of the environmental problems </a:t>
            </a:r>
            <a:r>
              <a:rPr b="1" lang="en-US" sz="2400"/>
              <a:t>appear to be</a:t>
            </a:r>
            <a:r>
              <a:rPr b="1" i="0" lang="en-US" sz="2400" u="none" cap="none" strike="noStrike">
                <a:solidFill>
                  <a:srgbClr val="0000FF"/>
                </a:solidFill>
                <a:latin typeface="Arial"/>
                <a:ea typeface="Arial"/>
                <a:cs typeface="Arial"/>
                <a:sym typeface="Arial"/>
              </a:rPr>
              <a:t> caused by modern technologies</a:t>
            </a:r>
            <a:endParaRPr b="1" sz="2400"/>
          </a:p>
          <a:p>
            <a:pPr indent="-354965" lvl="1" marL="548640" marR="0" rtl="0" algn="l">
              <a:spcBef>
                <a:spcPts val="0"/>
              </a:spcBef>
              <a:spcAft>
                <a:spcPts val="0"/>
              </a:spcAft>
              <a:buClr>
                <a:schemeClr val="accent1"/>
              </a:buClr>
              <a:buSzPts val="2200"/>
              <a:buFont typeface="Arial"/>
              <a:buChar char="●"/>
            </a:pPr>
            <a:r>
              <a:rPr lang="en-US" sz="2200">
                <a:solidFill>
                  <a:srgbClr val="000000"/>
                </a:solidFill>
              </a:rPr>
              <a:t>E.g. Global warming is caused by the discovery and use of fossil fuels, for transportation and power. </a:t>
            </a:r>
            <a:endParaRPr b="0" i="0" sz="2200" u="none" cap="none" strike="noStrike">
              <a:solidFill>
                <a:srgbClr val="000000"/>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1" lang="en-US" sz="2400"/>
              <a:t>Then i</a:t>
            </a:r>
            <a:r>
              <a:rPr b="1" i="0" lang="en-US" sz="2400" u="none" cap="none" strike="noStrike">
                <a:solidFill>
                  <a:srgbClr val="0000FF"/>
                </a:solidFill>
                <a:latin typeface="Arial"/>
                <a:ea typeface="Arial"/>
                <a:cs typeface="Arial"/>
                <a:sym typeface="Arial"/>
              </a:rPr>
              <a:t>s scientific development the culprit?</a:t>
            </a:r>
            <a:endParaRPr b="1" i="0" sz="2600" u="none" cap="none" strike="noStrike">
              <a:solidFill>
                <a:srgbClr val="0000FF"/>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1" lang="en-US" sz="2400">
                <a:solidFill>
                  <a:srgbClr val="000000"/>
                </a:solidFill>
              </a:rPr>
              <a:t>No. S</a:t>
            </a:r>
            <a:r>
              <a:rPr b="1" i="0" lang="en-US" sz="2400" u="none" cap="none" strike="noStrike">
                <a:solidFill>
                  <a:srgbClr val="000000"/>
                </a:solidFill>
                <a:latin typeface="Arial"/>
                <a:ea typeface="Arial"/>
                <a:cs typeface="Arial"/>
                <a:sym typeface="Arial"/>
              </a:rPr>
              <a:t>cience </a:t>
            </a:r>
            <a:r>
              <a:rPr b="1" lang="en-US" sz="2400">
                <a:solidFill>
                  <a:srgbClr val="000000"/>
                </a:solidFill>
              </a:rPr>
              <a:t>or </a:t>
            </a:r>
            <a:r>
              <a:rPr b="1" i="0" lang="en-US" sz="2400" u="none" cap="none" strike="noStrike">
                <a:solidFill>
                  <a:srgbClr val="000000"/>
                </a:solidFill>
                <a:latin typeface="Arial"/>
                <a:ea typeface="Arial"/>
                <a:cs typeface="Arial"/>
                <a:sym typeface="Arial"/>
              </a:rPr>
              <a:t>knowledge is value-neutral (neither good nor bad) and hence blameless.</a:t>
            </a:r>
            <a:endParaRPr b="1" i="0" sz="2600" u="none" cap="none" strike="noStrike">
              <a:solidFill>
                <a:srgbClr val="000000"/>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1" lang="en-US" sz="2400">
                <a:solidFill>
                  <a:srgbClr val="000000"/>
                </a:solidFill>
              </a:rPr>
              <a:t>Only upon its a</a:t>
            </a:r>
            <a:r>
              <a:rPr b="1" i="0" lang="en-US" sz="2400" u="none" cap="none" strike="noStrike">
                <a:solidFill>
                  <a:srgbClr val="000000"/>
                </a:solidFill>
                <a:latin typeface="Arial"/>
                <a:ea typeface="Arial"/>
                <a:cs typeface="Arial"/>
                <a:sym typeface="Arial"/>
              </a:rPr>
              <a:t>pplication, i.e. turning it into technology does it become value-loaded (good/bad</a:t>
            </a:r>
            <a:r>
              <a:rPr b="1" lang="en-US" sz="2400">
                <a:solidFill>
                  <a:srgbClr val="000000"/>
                </a:solidFill>
              </a:rPr>
              <a:t>)</a:t>
            </a:r>
            <a:r>
              <a:rPr b="1" i="0" lang="en-US" sz="2400" u="none" cap="none" strike="noStrike">
                <a:solidFill>
                  <a:srgbClr val="000000"/>
                </a:solidFill>
                <a:latin typeface="Arial"/>
                <a:ea typeface="Arial"/>
                <a:cs typeface="Arial"/>
                <a:sym typeface="Arial"/>
              </a:rPr>
              <a:t>.</a:t>
            </a:r>
            <a:endParaRPr b="1" i="0" sz="2600" u="none" cap="none" strike="noStrike">
              <a:solidFill>
                <a:srgbClr val="000000"/>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1" lang="en-US" sz="2400"/>
              <a:t>The actual b</a:t>
            </a:r>
            <a:r>
              <a:rPr b="1" i="0" lang="en-US" sz="2400" u="none" cap="none" strike="noStrike">
                <a:solidFill>
                  <a:srgbClr val="0000FF"/>
                </a:solidFill>
                <a:latin typeface="Arial"/>
                <a:ea typeface="Arial"/>
                <a:cs typeface="Arial"/>
                <a:sym typeface="Arial"/>
              </a:rPr>
              <a:t>lame or credit goes to the decision-maker (human), who decides to use any knowledge for a certain application. </a:t>
            </a:r>
            <a:endParaRPr b="1" sz="2400"/>
          </a:p>
          <a:p>
            <a:pPr indent="-354965" lvl="1" marL="548640" marR="0" rtl="0" algn="l">
              <a:spcBef>
                <a:spcPts val="0"/>
              </a:spcBef>
              <a:spcAft>
                <a:spcPts val="0"/>
              </a:spcAft>
              <a:buClr>
                <a:schemeClr val="accent1"/>
              </a:buClr>
              <a:buSzPts val="2200"/>
              <a:buFont typeface="Arial"/>
              <a:buChar char="●"/>
            </a:pPr>
            <a:r>
              <a:rPr lang="en-US" sz="2200">
                <a:solidFill>
                  <a:srgbClr val="000000"/>
                </a:solidFill>
              </a:rPr>
              <a:t>The knowledge of explosive chemical reactions can be used by one person for mining rocks for house construction (good application) or by another person, to make a bomb (bad application).</a:t>
            </a:r>
            <a:endParaRPr b="0" i="0" sz="2200" u="none" cap="none" strike="noStrike">
              <a:solidFill>
                <a:srgbClr val="000000"/>
              </a:solidFill>
              <a:latin typeface="Arial"/>
              <a:ea typeface="Arial"/>
              <a:cs typeface="Arial"/>
              <a:sym typeface="Arial"/>
            </a:endParaRPr>
          </a:p>
        </p:txBody>
      </p:sp>
      <p:sp>
        <p:nvSpPr>
          <p:cNvPr id="407" name="Google Shape;407;p46"/>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7"/>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Did Technology Cause Unsustainability?</a:t>
            </a:r>
            <a:endParaRPr/>
          </a:p>
        </p:txBody>
      </p:sp>
      <p:sp>
        <p:nvSpPr>
          <p:cNvPr id="413" name="Google Shape;413;p47"/>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274320" lvl="0" marL="274320" rtl="0" algn="l">
              <a:spcBef>
                <a:spcPts val="600"/>
              </a:spcBef>
              <a:spcAft>
                <a:spcPts val="0"/>
              </a:spcAft>
              <a:buSzPts val="1200"/>
              <a:buChar char="●"/>
            </a:pPr>
            <a:r>
              <a:rPr b="1" lang="en-US" sz="2400"/>
              <a:t>Why does a human being decide to use knowledge (science) for a certain purpose (good or bad)? </a:t>
            </a:r>
            <a:endParaRPr b="1" sz="2400"/>
          </a:p>
          <a:p>
            <a:pPr indent="-274320" lvl="0" marL="274320" rtl="0" algn="l">
              <a:spcBef>
                <a:spcPts val="0"/>
              </a:spcBef>
              <a:spcAft>
                <a:spcPts val="0"/>
              </a:spcAft>
              <a:buSzPts val="1200"/>
              <a:buChar char="●"/>
            </a:pPr>
            <a:r>
              <a:rPr b="1" lang="en-US" sz="2400">
                <a:solidFill>
                  <a:srgbClr val="000000"/>
                </a:solidFill>
              </a:rPr>
              <a:t>The </a:t>
            </a:r>
            <a:r>
              <a:rPr b="1" i="1" lang="en-US" sz="2400">
                <a:solidFill>
                  <a:srgbClr val="000000"/>
                </a:solidFill>
              </a:rPr>
              <a:t>unsustainability of modern development is the result of some deficiency in the </a:t>
            </a:r>
            <a:r>
              <a:rPr b="1" lang="en-US" sz="2400">
                <a:solidFill>
                  <a:srgbClr val="000000"/>
                </a:solidFill>
              </a:rPr>
              <a:t>decision-makers.</a:t>
            </a:r>
            <a:r>
              <a:rPr b="1" lang="en-US" sz="2400"/>
              <a:t> </a:t>
            </a:r>
            <a:endParaRPr b="1"/>
          </a:p>
          <a:p>
            <a:pPr indent="-274320" lvl="0" marL="274320" rtl="0" algn="l">
              <a:spcBef>
                <a:spcPts val="0"/>
              </a:spcBef>
              <a:spcAft>
                <a:spcPts val="0"/>
              </a:spcAft>
              <a:buSzPts val="1200"/>
              <a:buChar char="●"/>
            </a:pPr>
            <a:r>
              <a:rPr b="1" lang="en-US" sz="2400">
                <a:solidFill>
                  <a:srgbClr val="0000FF"/>
                </a:solidFill>
              </a:rPr>
              <a:t>Even when they were field-experts, they failed at being good and moral human beings.</a:t>
            </a:r>
            <a:endParaRPr b="1" sz="2400">
              <a:solidFill>
                <a:srgbClr val="0000FF"/>
              </a:solidFill>
            </a:endParaRPr>
          </a:p>
          <a:p>
            <a:pPr indent="-274320" lvl="0" marL="274320" rtl="0" algn="l">
              <a:spcBef>
                <a:spcPts val="0"/>
              </a:spcBef>
              <a:spcAft>
                <a:spcPts val="0"/>
              </a:spcAft>
              <a:buSzPts val="1200"/>
              <a:buChar char="●"/>
            </a:pPr>
            <a:r>
              <a:rPr b="1" lang="en-US" sz="2400">
                <a:solidFill>
                  <a:srgbClr val="000000"/>
                </a:solidFill>
              </a:rPr>
              <a:t>If these technically competent decision-makers also had high moral integrity, they could have prevented unsustainability by using knowledge for socio-environmentally appropriate technology development.</a:t>
            </a:r>
            <a:endParaRPr b="1" sz="2400">
              <a:solidFill>
                <a:srgbClr val="000000"/>
              </a:solidFill>
            </a:endParaRPr>
          </a:p>
          <a:p>
            <a:pPr indent="-274320" lvl="0" marL="274320" rtl="0" algn="ctr">
              <a:spcBef>
                <a:spcPts val="600"/>
              </a:spcBef>
              <a:spcAft>
                <a:spcPts val="0"/>
              </a:spcAft>
              <a:buClr>
                <a:schemeClr val="accent1"/>
              </a:buClr>
              <a:buFont typeface="Arial"/>
              <a:buNone/>
            </a:pPr>
            <a:r>
              <a:rPr b="1" lang="en-US" sz="2400">
                <a:solidFill>
                  <a:srgbClr val="006600"/>
                </a:solidFill>
              </a:rPr>
              <a:t>Humanity, has thus achieved great success at science and technology but it has failed at morality.</a:t>
            </a:r>
            <a:endParaRPr/>
          </a:p>
        </p:txBody>
      </p:sp>
      <p:sp>
        <p:nvSpPr>
          <p:cNvPr id="414" name="Google Shape;414;p47"/>
          <p:cNvSpPr txBox="1"/>
          <p:nvPr>
            <p:ph idx="4294967295" type="sldNum"/>
          </p:nvPr>
        </p:nvSpPr>
        <p:spPr>
          <a:xfrm>
            <a:off x="612648" y="6356350"/>
            <a:ext cx="1981200" cy="36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u="sng">
                <a:solidFill>
                  <a:schemeClr val="hlink"/>
                </a:solidFill>
                <a:hlinkClick action="ppaction://hlinksldjump" r:id="rId3"/>
              </a:rPr>
              <a:t>Back to Outline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Unsustainability: A Moral Failure</a:t>
            </a:r>
            <a:endParaRPr b="1" i="0" sz="3200" u="none" cap="none" strike="noStrike">
              <a:solidFill>
                <a:srgbClr val="C73C39"/>
              </a:solidFill>
              <a:latin typeface="Arial"/>
              <a:ea typeface="Arial"/>
              <a:cs typeface="Arial"/>
              <a:sym typeface="Arial"/>
            </a:endParaRPr>
          </a:p>
        </p:txBody>
      </p:sp>
      <p:sp>
        <p:nvSpPr>
          <p:cNvPr id="421" name="Google Shape;421;p48"/>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p>
            <a:pPr indent="0" lvl="0" marL="0" marR="0" rtl="0" algn="l">
              <a:spcBef>
                <a:spcPts val="600"/>
              </a:spcBef>
              <a:spcAft>
                <a:spcPts val="0"/>
              </a:spcAft>
              <a:buNone/>
            </a:pPr>
            <a:r>
              <a:rPr b="1" i="0" lang="en-US" sz="2600" u="none" cap="none" strike="noStrike">
                <a:solidFill>
                  <a:srgbClr val="0000FF"/>
                </a:solidFill>
                <a:latin typeface="Arial"/>
                <a:ea typeface="Arial"/>
                <a:cs typeface="Arial"/>
                <a:sym typeface="Arial"/>
              </a:rPr>
              <a:t>For instance take fossil fuel burning and global warming:</a:t>
            </a:r>
            <a:endParaRPr b="1" i="0" sz="2600" u="none" cap="none" strike="noStrike">
              <a:solidFill>
                <a:srgbClr val="0000FF"/>
              </a:solidFill>
              <a:latin typeface="Arial"/>
              <a:ea typeface="Arial"/>
              <a:cs typeface="Arial"/>
              <a:sym typeface="Arial"/>
            </a:endParaRPr>
          </a:p>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Knowledge/Science (value-neutral): </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Combustion of a carbonaceous material in air leads to the release of heat accompanied by a volumetric expansion.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Large reserves of buried carbonaceous material are available. </a:t>
            </a:r>
            <a:endParaRPr b="0" i="0" sz="2300" u="none" cap="none" strike="noStrike">
              <a:solidFill>
                <a:schemeClr val="dk1"/>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Application (value-loaded): </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the petroleum drilling entrepreneur decides to drill an oil well and sell the oil for profit to a refinery owner; </a:t>
            </a:r>
            <a:r>
              <a:rPr b="0" i="0" lang="en-US" sz="2300" u="none" cap="none" strike="noStrike">
                <a:solidFill>
                  <a:srgbClr val="FF0000"/>
                </a:solidFill>
                <a:latin typeface="Arial"/>
                <a:ea typeface="Arial"/>
                <a:cs typeface="Arial"/>
                <a:sym typeface="Arial"/>
              </a:rPr>
              <a:t>both neglect environmental or social impacts.</a:t>
            </a:r>
            <a:endParaRPr b="0" i="0" sz="2300" u="none" cap="none" strike="noStrike">
              <a:solidFill>
                <a:srgbClr val="FF0000"/>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Another entrepreneur sets up a plant to make cars; </a:t>
            </a:r>
            <a:r>
              <a:rPr b="0" i="0" lang="en-US" sz="2300" u="none" cap="none" strike="noStrike">
                <a:solidFill>
                  <a:srgbClr val="FF0000"/>
                </a:solidFill>
                <a:latin typeface="Arial"/>
                <a:ea typeface="Arial"/>
                <a:cs typeface="Arial"/>
                <a:sym typeface="Arial"/>
              </a:rPr>
              <a:t>no pollution or global warming effects are considered.</a:t>
            </a:r>
            <a:r>
              <a:rPr b="0" i="0" lang="en-US" sz="2300" u="none" cap="none" strike="noStrike">
                <a:solidFill>
                  <a:schemeClr val="dk1"/>
                </a:solidFill>
                <a:latin typeface="Arial"/>
                <a:ea typeface="Arial"/>
                <a:cs typeface="Arial"/>
                <a:sym typeface="Arial"/>
              </a:rPr>
              <a:t> </a:t>
            </a:r>
            <a:endParaRPr b="0" i="0" sz="2300" u="none" cap="none" strike="noStrike">
              <a:solidFill>
                <a:schemeClr val="dk1"/>
              </a:solidFill>
              <a:latin typeface="Arial"/>
              <a:ea typeface="Arial"/>
              <a:cs typeface="Arial"/>
              <a:sym typeface="Arial"/>
            </a:endParaRPr>
          </a:p>
        </p:txBody>
      </p:sp>
      <p:sp>
        <p:nvSpPr>
          <p:cNvPr id="422" name="Google Shape;422;p48"/>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Unsustainability: A Moral Failure</a:t>
            </a:r>
            <a:endParaRPr b="1" i="0" sz="3200" u="none" cap="none" strike="noStrike">
              <a:solidFill>
                <a:srgbClr val="C73C39"/>
              </a:solidFill>
              <a:latin typeface="Arial"/>
              <a:ea typeface="Arial"/>
              <a:cs typeface="Arial"/>
              <a:sym typeface="Arial"/>
            </a:endParaRPr>
          </a:p>
        </p:txBody>
      </p:sp>
      <p:sp>
        <p:nvSpPr>
          <p:cNvPr id="429" name="Google Shape;429;p49"/>
          <p:cNvSpPr txBox="1"/>
          <p:nvPr>
            <p:ph idx="1" type="body"/>
          </p:nvPr>
        </p:nvSpPr>
        <p:spPr>
          <a:xfrm>
            <a:off x="457200" y="1066800"/>
            <a:ext cx="8305800" cy="58248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400" u="none" cap="none" strike="noStrike">
                <a:solidFill>
                  <a:srgbClr val="0000FF"/>
                </a:solidFill>
                <a:latin typeface="Arial"/>
                <a:ea typeface="Arial"/>
                <a:cs typeface="Arial"/>
                <a:sym typeface="Arial"/>
              </a:rPr>
              <a:t>Application (value-loaded): …continued</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150" u="none" cap="none" strike="noStrike">
                <a:solidFill>
                  <a:schemeClr val="dk1"/>
                </a:solidFill>
                <a:latin typeface="Arial"/>
                <a:ea typeface="Arial"/>
                <a:cs typeface="Arial"/>
                <a:sym typeface="Arial"/>
              </a:rPr>
              <a:t>Rich people buy several cars; even inefficient gas-guzzlers for luxury and thrill; </a:t>
            </a:r>
            <a:r>
              <a:rPr b="0" i="0" lang="en-US" sz="2150" u="none" cap="none" strike="noStrike">
                <a:solidFill>
                  <a:srgbClr val="FF0000"/>
                </a:solidFill>
                <a:latin typeface="Arial"/>
                <a:ea typeface="Arial"/>
                <a:cs typeface="Arial"/>
                <a:sym typeface="Arial"/>
              </a:rPr>
              <a:t>with total disregard to the environment or society.</a:t>
            </a:r>
            <a:endParaRPr b="0" i="0" sz="2300" u="none" cap="none" strike="noStrike">
              <a:solidFill>
                <a:srgbClr val="FF0000"/>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150" u="none" cap="none" strike="noStrike">
                <a:solidFill>
                  <a:schemeClr val="dk1"/>
                </a:solidFill>
                <a:latin typeface="Arial"/>
                <a:ea typeface="Arial"/>
                <a:cs typeface="Arial"/>
                <a:sym typeface="Arial"/>
              </a:rPr>
              <a:t>The field experts (engineers, managers, consultants, etc.) and other allied businessmen accept salaries, fees or profits </a:t>
            </a:r>
            <a:r>
              <a:rPr b="0" i="0" lang="en-US" sz="2150" u="none" cap="none" strike="noStrike">
                <a:solidFill>
                  <a:srgbClr val="FF0000"/>
                </a:solidFill>
                <a:latin typeface="Arial"/>
                <a:ea typeface="Arial"/>
                <a:cs typeface="Arial"/>
                <a:sym typeface="Arial"/>
              </a:rPr>
              <a:t>without questioning the company’s intentions or considering </a:t>
            </a:r>
            <a:r>
              <a:rPr lang="en-US" sz="2150">
                <a:solidFill>
                  <a:srgbClr val="FF0000"/>
                </a:solidFill>
              </a:rPr>
              <a:t>the </a:t>
            </a:r>
            <a:r>
              <a:rPr b="0" i="0" lang="en-US" sz="2150" u="none" cap="none" strike="noStrike">
                <a:solidFill>
                  <a:srgbClr val="FF0000"/>
                </a:solidFill>
                <a:latin typeface="Arial"/>
                <a:ea typeface="Arial"/>
                <a:cs typeface="Arial"/>
                <a:sym typeface="Arial"/>
              </a:rPr>
              <a:t> socio-environmental impacts.</a:t>
            </a:r>
            <a:r>
              <a:rPr b="0" i="0" lang="en-US" sz="2150" u="none" cap="none" strike="noStrike">
                <a:solidFill>
                  <a:schemeClr val="dk1"/>
                </a:solidFill>
                <a:latin typeface="Arial"/>
                <a:ea typeface="Arial"/>
                <a:cs typeface="Arial"/>
                <a:sym typeface="Arial"/>
              </a:rPr>
              <a:t> </a:t>
            </a:r>
            <a:endParaRPr b="0" i="0" sz="2300" u="none" cap="none" strike="noStrike">
              <a:solidFill>
                <a:schemeClr val="dk1"/>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400" u="none" cap="none" strike="noStrike">
                <a:solidFill>
                  <a:srgbClr val="0000FF"/>
                </a:solidFill>
                <a:latin typeface="Arial"/>
                <a:ea typeface="Arial"/>
                <a:cs typeface="Arial"/>
                <a:sym typeface="Arial"/>
              </a:rPr>
              <a:t>The Result: Unsustainability → </a:t>
            </a:r>
            <a:r>
              <a:rPr b="0" i="0" lang="en-US" sz="2400" u="none" cap="none" strike="noStrike">
                <a:solidFill>
                  <a:srgbClr val="000000"/>
                </a:solidFill>
                <a:latin typeface="Arial"/>
                <a:ea typeface="Arial"/>
                <a:cs typeface="Arial"/>
                <a:sym typeface="Arial"/>
              </a:rPr>
              <a:t>global warming, pollution and associated human deaths and illness, environmental degradation.</a:t>
            </a:r>
            <a:endParaRPr b="0" i="0" sz="2600" u="none" cap="none" strike="noStrike">
              <a:solidFill>
                <a:srgbClr val="000000"/>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400" u="none" cap="none" strike="noStrike">
                <a:solidFill>
                  <a:srgbClr val="0000FF"/>
                </a:solidFill>
                <a:latin typeface="Arial"/>
                <a:ea typeface="Arial"/>
                <a:cs typeface="Arial"/>
                <a:sym typeface="Arial"/>
              </a:rPr>
              <a:t>At each step, human beings took decisions based on </a:t>
            </a:r>
            <a:r>
              <a:rPr b="0" i="0" lang="en-US" sz="2400" u="sng" cap="none" strike="noStrike">
                <a:solidFill>
                  <a:srgbClr val="0000FF"/>
                </a:solidFill>
                <a:latin typeface="Arial"/>
                <a:ea typeface="Arial"/>
                <a:cs typeface="Arial"/>
                <a:sym typeface="Arial"/>
              </a:rPr>
              <a:t>selfish interest alone</a:t>
            </a:r>
            <a:r>
              <a:rPr b="0" i="0" lang="en-US" sz="2400" u="none" cap="none" strike="noStrike">
                <a:solidFill>
                  <a:srgbClr val="0000FF"/>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disregarded the impacts on society and environment—</a:t>
            </a:r>
            <a:r>
              <a:rPr lang="en-US" sz="2400">
                <a:solidFill>
                  <a:srgbClr val="FF0000"/>
                </a:solidFill>
              </a:rPr>
              <a:t>T</a:t>
            </a:r>
            <a:r>
              <a:rPr b="0" i="0" lang="en-US" sz="2400" u="none" cap="none" strike="noStrike">
                <a:solidFill>
                  <a:srgbClr val="FF0000"/>
                </a:solidFill>
                <a:latin typeface="Arial"/>
                <a:ea typeface="Arial"/>
                <a:cs typeface="Arial"/>
                <a:sym typeface="Arial"/>
              </a:rPr>
              <a:t>ragedy of the </a:t>
            </a:r>
            <a:r>
              <a:rPr lang="en-US" sz="2400">
                <a:solidFill>
                  <a:srgbClr val="FF0000"/>
                </a:solidFill>
              </a:rPr>
              <a:t>C</a:t>
            </a:r>
            <a:r>
              <a:rPr b="0" i="0" lang="en-US" sz="2400" u="none" cap="none" strike="noStrike">
                <a:solidFill>
                  <a:srgbClr val="FF0000"/>
                </a:solidFill>
                <a:latin typeface="Arial"/>
                <a:ea typeface="Arial"/>
                <a:cs typeface="Arial"/>
                <a:sym typeface="Arial"/>
              </a:rPr>
              <a:t>ommons.</a:t>
            </a:r>
            <a:endParaRPr b="0" i="0" sz="2600" u="none" cap="none" strike="noStrike">
              <a:solidFill>
                <a:srgbClr val="FF0000"/>
              </a:solidFill>
              <a:latin typeface="Arial"/>
              <a:ea typeface="Arial"/>
              <a:cs typeface="Arial"/>
              <a:sym typeface="Arial"/>
            </a:endParaRPr>
          </a:p>
          <a:p>
            <a:pPr indent="0" lvl="0" marL="0" marR="0" rtl="0" algn="ctr">
              <a:spcBef>
                <a:spcPts val="600"/>
              </a:spcBef>
              <a:spcAft>
                <a:spcPts val="0"/>
              </a:spcAft>
              <a:buNone/>
            </a:pPr>
            <a:r>
              <a:rPr b="1" i="0" lang="en-US" sz="2200" u="none" cap="none" strike="noStrike">
                <a:solidFill>
                  <a:srgbClr val="741B47"/>
                </a:solidFill>
                <a:latin typeface="Arial"/>
                <a:ea typeface="Arial"/>
                <a:cs typeface="Arial"/>
                <a:sym typeface="Arial"/>
              </a:rPr>
              <a:t>A series of moral failures of human beings at each level. </a:t>
            </a:r>
            <a:endParaRPr b="1" i="0" sz="2200" u="none" cap="none" strike="noStrike">
              <a:solidFill>
                <a:srgbClr val="741B47"/>
              </a:solidFill>
              <a:latin typeface="Arial"/>
              <a:ea typeface="Arial"/>
              <a:cs typeface="Arial"/>
              <a:sym typeface="Arial"/>
            </a:endParaRPr>
          </a:p>
        </p:txBody>
      </p:sp>
      <p:sp>
        <p:nvSpPr>
          <p:cNvPr id="430" name="Google Shape;430;p49"/>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
        <p:nvSpPr>
          <p:cNvPr id="431" name="Google Shape;431;p49"/>
          <p:cNvSpPr txBox="1"/>
          <p:nvPr>
            <p:ph idx="4294967295" type="sldNum"/>
          </p:nvPr>
        </p:nvSpPr>
        <p:spPr>
          <a:xfrm>
            <a:off x="996023" y="6427325"/>
            <a:ext cx="1981200" cy="36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u="sng">
                <a:solidFill>
                  <a:schemeClr val="hlink"/>
                </a:solidFill>
                <a:hlinkClick action="ppaction://hlinksldjump" r:id="rId3"/>
              </a:rPr>
              <a:t>Back to Outline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0"/>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rPr lang="en-US"/>
              <a:t>Let’s try to understand the relation between our consumption of resources and sustainability.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idx="4294967295" type="body"/>
          </p:nvPr>
        </p:nvSpPr>
        <p:spPr>
          <a:xfrm>
            <a:off x="181800" y="985838"/>
            <a:ext cx="8780400" cy="558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6600"/>
              </a:buClr>
              <a:buFont typeface="Arial"/>
              <a:buNone/>
            </a:pPr>
            <a:r>
              <a:t/>
            </a:r>
            <a:endParaRPr b="1" sz="2800">
              <a:solidFill>
                <a:srgbClr val="006600"/>
              </a:solidFill>
            </a:endParaRPr>
          </a:p>
          <a:p>
            <a:pPr indent="0" lvl="0" marL="0" marR="0" rtl="0" algn="l">
              <a:lnSpc>
                <a:spcPct val="100000"/>
              </a:lnSpc>
              <a:spcBef>
                <a:spcPts val="0"/>
              </a:spcBef>
              <a:spcAft>
                <a:spcPts val="0"/>
              </a:spcAft>
              <a:buClr>
                <a:srgbClr val="006600"/>
              </a:buClr>
              <a:buFont typeface="Arial"/>
              <a:buNone/>
            </a:pPr>
            <a:r>
              <a:t/>
            </a:r>
            <a:endParaRPr b="1" sz="2800">
              <a:solidFill>
                <a:srgbClr val="006600"/>
              </a:solidFill>
            </a:endParaRPr>
          </a:p>
          <a:p>
            <a:pPr indent="0" lvl="0" marL="0" marR="0" rtl="0" algn="l">
              <a:lnSpc>
                <a:spcPct val="100000"/>
              </a:lnSpc>
              <a:spcBef>
                <a:spcPts val="0"/>
              </a:spcBef>
              <a:spcAft>
                <a:spcPts val="0"/>
              </a:spcAft>
              <a:buClr>
                <a:srgbClr val="006600"/>
              </a:buClr>
              <a:buFont typeface="Arial"/>
              <a:buNone/>
            </a:pPr>
            <a:r>
              <a:rPr b="1" lang="en-US" sz="2800">
                <a:solidFill>
                  <a:srgbClr val="006600"/>
                </a:solidFill>
              </a:rPr>
              <a:t>We have reached a point where, d</a:t>
            </a:r>
            <a:r>
              <a:rPr b="1" i="0" lang="en-US" sz="2800" u="none" cap="none" strike="noStrike">
                <a:solidFill>
                  <a:srgbClr val="006600"/>
                </a:solidFill>
                <a:latin typeface="Arial"/>
                <a:ea typeface="Arial"/>
                <a:cs typeface="Arial"/>
                <a:sym typeface="Arial"/>
              </a:rPr>
              <a:t>evelopment, which aims at the survival and prosperity of humanity, ironically threatens our very existence today.</a:t>
            </a:r>
            <a:endParaRPr b="1" i="0" sz="2800" u="none" cap="none" strike="noStrike">
              <a:solidFill>
                <a:srgbClr val="006600"/>
              </a:solidFill>
              <a:latin typeface="Arial"/>
              <a:ea typeface="Arial"/>
              <a:cs typeface="Arial"/>
              <a:sym typeface="Arial"/>
            </a:endParaRPr>
          </a:p>
          <a:p>
            <a:pPr indent="0" lvl="0" marL="0" marR="0" rtl="0" algn="l">
              <a:lnSpc>
                <a:spcPct val="100000"/>
              </a:lnSpc>
              <a:spcBef>
                <a:spcPts val="0"/>
              </a:spcBef>
              <a:spcAft>
                <a:spcPts val="0"/>
              </a:spcAft>
              <a:buClr>
                <a:srgbClr val="006600"/>
              </a:buClr>
              <a:buFont typeface="Arial"/>
              <a:buNone/>
            </a:pPr>
            <a:r>
              <a:t/>
            </a:r>
            <a:endParaRPr b="1" sz="2800">
              <a:solidFill>
                <a:srgbClr val="006600"/>
              </a:solidFill>
            </a:endParaRPr>
          </a:p>
          <a:p>
            <a:pPr indent="0" lvl="0" marL="0" marR="0" rtl="0" algn="l">
              <a:lnSpc>
                <a:spcPct val="100000"/>
              </a:lnSpc>
              <a:spcBef>
                <a:spcPts val="0"/>
              </a:spcBef>
              <a:spcAft>
                <a:spcPts val="0"/>
              </a:spcAft>
              <a:buClr>
                <a:srgbClr val="006600"/>
              </a:buClr>
              <a:buFont typeface="Arial"/>
              <a:buNone/>
            </a:pPr>
            <a:r>
              <a:t/>
            </a:r>
            <a:endParaRPr b="1" sz="2800">
              <a:solidFill>
                <a:srgbClr val="006600"/>
              </a:solidFill>
            </a:endParaRPr>
          </a:p>
          <a:p>
            <a:pPr indent="0" lvl="0" marL="0" marR="0" rtl="0" algn="l">
              <a:lnSpc>
                <a:spcPct val="100000"/>
              </a:lnSpc>
              <a:spcBef>
                <a:spcPts val="0"/>
              </a:spcBef>
              <a:spcAft>
                <a:spcPts val="0"/>
              </a:spcAft>
              <a:buClr>
                <a:srgbClr val="006600"/>
              </a:buClr>
              <a:buFont typeface="Arial"/>
              <a:buNone/>
            </a:pPr>
            <a:r>
              <a:rPr b="1" lang="en-US" sz="2800">
                <a:solidFill>
                  <a:srgbClr val="000000"/>
                </a:solidFill>
              </a:rPr>
              <a:t>We need a paradigm shift in our approach towards development...</a:t>
            </a:r>
            <a:r>
              <a:rPr b="1" lang="en-US" sz="2800">
                <a:solidFill>
                  <a:srgbClr val="FF9900"/>
                </a:solidFill>
              </a:rPr>
              <a:t>Sustainable Development</a:t>
            </a:r>
            <a:r>
              <a:rPr b="1" lang="en-US" sz="2800">
                <a:solidFill>
                  <a:srgbClr val="006600"/>
                </a:solidFill>
              </a:rPr>
              <a:t>.</a:t>
            </a:r>
            <a:endParaRPr b="1" sz="2800">
              <a:solidFill>
                <a:srgbClr val="006600"/>
              </a:solidFill>
            </a:endParaRPr>
          </a:p>
          <a:p>
            <a:pPr indent="0" lvl="0" marL="0" marR="0" rtl="0" algn="l">
              <a:lnSpc>
                <a:spcPct val="100000"/>
              </a:lnSpc>
              <a:spcBef>
                <a:spcPts val="0"/>
              </a:spcBef>
              <a:spcAft>
                <a:spcPts val="0"/>
              </a:spcAft>
              <a:buClr>
                <a:srgbClr val="006600"/>
              </a:buClr>
              <a:buFont typeface="Arial"/>
              <a:buNone/>
            </a:pPr>
            <a:r>
              <a:t/>
            </a:r>
            <a:endParaRPr b="1" sz="2800">
              <a:solidFill>
                <a:srgbClr val="006600"/>
              </a:solidFill>
            </a:endParaRPr>
          </a:p>
          <a:p>
            <a:pPr indent="0" lvl="0" marL="0" marR="0" rtl="0" algn="l">
              <a:lnSpc>
                <a:spcPct val="100000"/>
              </a:lnSpc>
              <a:spcBef>
                <a:spcPts val="0"/>
              </a:spcBef>
              <a:spcAft>
                <a:spcPts val="0"/>
              </a:spcAft>
              <a:buClr>
                <a:srgbClr val="006600"/>
              </a:buClr>
              <a:buFont typeface="Arial"/>
              <a:buNone/>
            </a:pPr>
            <a:r>
              <a:t/>
            </a:r>
            <a:endParaRPr b="1" sz="2800">
              <a:solidFill>
                <a:srgbClr val="006600"/>
              </a:solidFill>
            </a:endParaRPr>
          </a:p>
          <a:p>
            <a:pPr indent="0" lvl="0" marL="0" marR="0" rtl="0" algn="l">
              <a:lnSpc>
                <a:spcPct val="100000"/>
              </a:lnSpc>
              <a:spcBef>
                <a:spcPts val="0"/>
              </a:spcBef>
              <a:spcAft>
                <a:spcPts val="0"/>
              </a:spcAft>
              <a:buClr>
                <a:srgbClr val="006600"/>
              </a:buClr>
              <a:buFont typeface="Arial"/>
              <a:buNone/>
            </a:pPr>
            <a:r>
              <a:t/>
            </a:r>
            <a:endParaRPr b="1" sz="2800">
              <a:solidFill>
                <a:srgbClr val="006600"/>
              </a:solidFill>
            </a:endParaRPr>
          </a:p>
          <a:p>
            <a:pPr indent="0" lvl="0" marL="0" marR="0" rtl="0" algn="l">
              <a:lnSpc>
                <a:spcPct val="100000"/>
              </a:lnSpc>
              <a:spcBef>
                <a:spcPts val="0"/>
              </a:spcBef>
              <a:spcAft>
                <a:spcPts val="0"/>
              </a:spcAft>
              <a:buClr>
                <a:srgbClr val="006600"/>
              </a:buClr>
              <a:buFont typeface="Arial"/>
              <a:buNone/>
            </a:pPr>
            <a:r>
              <a:t/>
            </a:r>
            <a:endParaRPr b="1" sz="2800">
              <a:solidFill>
                <a:srgbClr val="006600"/>
              </a:solidFill>
            </a:endParaRPr>
          </a:p>
          <a:p>
            <a:pPr indent="0" lvl="0" marL="0" marR="0" rtl="0" algn="l">
              <a:lnSpc>
                <a:spcPct val="100000"/>
              </a:lnSpc>
              <a:spcBef>
                <a:spcPts val="60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5" name="Google Shape;165;p24"/>
          <p:cNvSpPr txBox="1"/>
          <p:nvPr>
            <p:ph idx="12" type="sldNum"/>
          </p:nvPr>
        </p:nvSpPr>
        <p:spPr>
          <a:xfrm>
            <a:off x="612648" y="6356350"/>
            <a:ext cx="19812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lang="en-US"/>
              <a:t>Consumption and Unsustainability</a:t>
            </a:r>
            <a:endParaRPr b="1" i="0" sz="3200" u="none" cap="none" strike="noStrike">
              <a:solidFill>
                <a:srgbClr val="C73C39"/>
              </a:solidFill>
              <a:latin typeface="Arial"/>
              <a:ea typeface="Arial"/>
              <a:cs typeface="Arial"/>
              <a:sym typeface="Arial"/>
            </a:endParaRPr>
          </a:p>
        </p:txBody>
      </p:sp>
      <p:sp>
        <p:nvSpPr>
          <p:cNvPr id="444" name="Google Shape;444;p51"/>
          <p:cNvSpPr txBox="1"/>
          <p:nvPr>
            <p:ph idx="1" type="body"/>
          </p:nvPr>
        </p:nvSpPr>
        <p:spPr>
          <a:xfrm>
            <a:off x="304800" y="1219200"/>
            <a:ext cx="8532600" cy="49377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1" i="0" lang="en-US" sz="2400" u="none" cap="none" strike="noStrike">
                <a:solidFill>
                  <a:srgbClr val="38761D"/>
                </a:solidFill>
                <a:latin typeface="Arial"/>
                <a:ea typeface="Arial"/>
                <a:cs typeface="Arial"/>
                <a:sym typeface="Arial"/>
              </a:rPr>
              <a:t>Most environmental problems are linked to consumption of material a</a:t>
            </a:r>
            <a:r>
              <a:rPr b="1" lang="en-US" sz="2400">
                <a:solidFill>
                  <a:srgbClr val="38761D"/>
                </a:solidFill>
              </a:rPr>
              <a:t>nd energy </a:t>
            </a:r>
            <a:r>
              <a:rPr b="1" i="0" lang="en-US" sz="2400" u="none" cap="none" strike="noStrike">
                <a:solidFill>
                  <a:srgbClr val="38761D"/>
                </a:solidFill>
                <a:latin typeface="Arial"/>
                <a:ea typeface="Arial"/>
                <a:cs typeface="Arial"/>
                <a:sym typeface="Arial"/>
              </a:rPr>
              <a:t>resources.</a:t>
            </a:r>
            <a:r>
              <a:rPr b="1" i="0" lang="en-US" sz="2400" u="none" cap="none" strike="noStrike">
                <a:solidFill>
                  <a:srgbClr val="000000"/>
                </a:solidFill>
                <a:latin typeface="Arial"/>
                <a:ea typeface="Arial"/>
                <a:cs typeface="Arial"/>
                <a:sym typeface="Arial"/>
              </a:rPr>
              <a:t> </a:t>
            </a:r>
            <a:endParaRPr b="1" i="0" sz="2600" u="none" cap="none" strike="noStrike">
              <a:solidFill>
                <a:srgbClr val="000000"/>
              </a:solidFill>
              <a:latin typeface="Arial"/>
              <a:ea typeface="Arial"/>
              <a:cs typeface="Arial"/>
              <a:sym typeface="Arial"/>
            </a:endParaRPr>
          </a:p>
          <a:p>
            <a:pPr indent="0" lvl="0" marL="0" marR="0" rtl="0" algn="l">
              <a:spcBef>
                <a:spcPts val="600"/>
              </a:spcBef>
              <a:spcAft>
                <a:spcPts val="0"/>
              </a:spcAft>
              <a:buNone/>
            </a:pPr>
            <a:r>
              <a:t/>
            </a:r>
            <a:endParaRPr b="1" sz="2400">
              <a:solidFill>
                <a:srgbClr val="B45F06"/>
              </a:solidFill>
            </a:endParaRPr>
          </a:p>
          <a:p>
            <a:pPr indent="-274320" lvl="0" marL="274320" marR="0" rtl="0" algn="l">
              <a:spcBef>
                <a:spcPts val="600"/>
              </a:spcBef>
              <a:spcAft>
                <a:spcPts val="0"/>
              </a:spcAft>
              <a:buClr>
                <a:srgbClr val="B45F06"/>
              </a:buClr>
              <a:buSzPts val="1200"/>
              <a:buFont typeface="Arial"/>
              <a:buChar char="●"/>
            </a:pPr>
            <a:r>
              <a:rPr b="1" i="0" lang="en-US" sz="2400" u="none" cap="none" strike="noStrike">
                <a:solidFill>
                  <a:srgbClr val="B45F06"/>
                </a:solidFill>
                <a:latin typeface="Arial"/>
                <a:ea typeface="Arial"/>
                <a:cs typeface="Arial"/>
                <a:sym typeface="Arial"/>
              </a:rPr>
              <a:t>Most social problems are related to control over resources (wealth and power).</a:t>
            </a:r>
            <a:endParaRPr b="1" i="0" sz="2600" u="none" cap="none" strike="noStrike">
              <a:solidFill>
                <a:srgbClr val="B45F06"/>
              </a:solidFill>
              <a:latin typeface="Arial"/>
              <a:ea typeface="Arial"/>
              <a:cs typeface="Arial"/>
              <a:sym typeface="Arial"/>
            </a:endParaRPr>
          </a:p>
          <a:p>
            <a:pPr indent="0" lvl="0" marL="0" marR="0" rtl="0" algn="l">
              <a:spcBef>
                <a:spcPts val="600"/>
              </a:spcBef>
              <a:spcAft>
                <a:spcPts val="0"/>
              </a:spcAft>
              <a:buNone/>
            </a:pPr>
            <a:r>
              <a:t/>
            </a:r>
            <a:endParaRPr b="1" sz="2400"/>
          </a:p>
          <a:p>
            <a:pPr indent="-274320" lvl="0" marL="274320" marR="0" rtl="0" algn="l">
              <a:spcBef>
                <a:spcPts val="600"/>
              </a:spcBef>
              <a:spcAft>
                <a:spcPts val="0"/>
              </a:spcAft>
              <a:buClr>
                <a:schemeClr val="accent1"/>
              </a:buClr>
              <a:buSzPts val="1200"/>
              <a:buFont typeface="Arial"/>
              <a:buChar char="●"/>
            </a:pPr>
            <a:r>
              <a:rPr b="1" i="0" lang="en-US" sz="2400" u="none" cap="none" strike="noStrike">
                <a:solidFill>
                  <a:srgbClr val="0000FF"/>
                </a:solidFill>
                <a:latin typeface="Arial"/>
                <a:ea typeface="Arial"/>
                <a:cs typeface="Arial"/>
                <a:sym typeface="Arial"/>
              </a:rPr>
              <a:t>Thus, the cause of unsustainability is </a:t>
            </a:r>
            <a:r>
              <a:rPr b="1" lang="en-US" sz="2400"/>
              <a:t>related to</a:t>
            </a:r>
            <a:endParaRPr b="1" sz="2400"/>
          </a:p>
          <a:p>
            <a:pPr indent="0" lvl="0" marL="0" marR="0" rtl="0" algn="l">
              <a:spcBef>
                <a:spcPts val="600"/>
              </a:spcBef>
              <a:spcAft>
                <a:spcPts val="0"/>
              </a:spcAft>
              <a:buNone/>
            </a:pPr>
            <a:r>
              <a:rPr b="1" lang="en-US" sz="2400"/>
              <a:t> </a:t>
            </a:r>
            <a:endParaRPr b="1" sz="2400"/>
          </a:p>
          <a:p>
            <a:pPr indent="0" lvl="0" marL="0" marR="0" rtl="0" algn="ctr">
              <a:spcBef>
                <a:spcPts val="600"/>
              </a:spcBef>
              <a:spcAft>
                <a:spcPts val="0"/>
              </a:spcAft>
              <a:buNone/>
            </a:pPr>
            <a:r>
              <a:rPr b="1" lang="en-US" sz="2400"/>
              <a:t>CONSUMPTION.</a:t>
            </a:r>
            <a:endParaRPr b="1" i="0" sz="2600" u="none" cap="none" strike="noStrike">
              <a:solidFill>
                <a:srgbClr val="0000FF"/>
              </a:solidFill>
              <a:latin typeface="Arial"/>
              <a:ea typeface="Arial"/>
              <a:cs typeface="Arial"/>
              <a:sym typeface="Arial"/>
            </a:endParaRPr>
          </a:p>
          <a:p>
            <a:pPr indent="-198120" lvl="0" marL="274320" marR="0" rtl="0" algn="l">
              <a:spcBef>
                <a:spcPts val="600"/>
              </a:spcBef>
              <a:spcAft>
                <a:spcPts val="0"/>
              </a:spcAft>
              <a:buClr>
                <a:schemeClr val="accent1"/>
              </a:buClr>
              <a:buSzPts val="1200"/>
              <a:buFont typeface="Arial"/>
              <a:buNone/>
            </a:pPr>
            <a:r>
              <a:t/>
            </a:r>
            <a:endParaRPr b="0" i="0" sz="2600" u="none" cap="none" strike="noStrike">
              <a:solidFill>
                <a:srgbClr val="000000"/>
              </a:solidFill>
              <a:latin typeface="Arial"/>
              <a:ea typeface="Arial"/>
              <a:cs typeface="Arial"/>
              <a:sym typeface="Arial"/>
            </a:endParaRPr>
          </a:p>
          <a:p>
            <a:pPr indent="-215265" lvl="1" marL="548640" marR="0" rtl="0" algn="l">
              <a:spcBef>
                <a:spcPts val="500"/>
              </a:spcBef>
              <a:spcAft>
                <a:spcPts val="0"/>
              </a:spcAft>
              <a:buClr>
                <a:schemeClr val="accent2"/>
              </a:buClr>
              <a:buSzPts val="1050"/>
              <a:buFont typeface="Arial"/>
              <a:buNone/>
            </a:pPr>
            <a:r>
              <a:t/>
            </a:r>
            <a:endParaRPr b="0" i="0" sz="2300" u="none" cap="none" strike="noStrike">
              <a:solidFill>
                <a:schemeClr val="dk1"/>
              </a:solidFill>
              <a:latin typeface="Arial"/>
              <a:ea typeface="Arial"/>
              <a:cs typeface="Arial"/>
              <a:sym typeface="Arial"/>
            </a:endParaRPr>
          </a:p>
        </p:txBody>
      </p:sp>
      <p:sp>
        <p:nvSpPr>
          <p:cNvPr id="445" name="Google Shape;445;p51"/>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2"/>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2"/>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rPr lang="en-US">
                <a:solidFill>
                  <a:srgbClr val="BF9000"/>
                </a:solidFill>
              </a:rPr>
              <a:t>But we need to consume in order to survive. </a:t>
            </a:r>
            <a:endParaRPr>
              <a:solidFill>
                <a:srgbClr val="BF9000"/>
              </a:solidFill>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rPr lang="en-US"/>
              <a:t>What’s wrong with it?</a:t>
            </a:r>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rPr lang="en-US">
                <a:solidFill>
                  <a:srgbClr val="006600"/>
                </a:solidFill>
              </a:rPr>
              <a:t>True. There’s nothing wrong with consumption for the sake of survival...but when we consume, is our focus on survival or something else? </a:t>
            </a:r>
            <a:endParaRPr>
              <a:solidFill>
                <a:srgbClr val="006600"/>
              </a:solidFill>
            </a:endParaRPr>
          </a:p>
          <a:p>
            <a:pPr indent="-198120" lvl="0" marL="274320" rtl="0" algn="l">
              <a:spcBef>
                <a:spcPts val="6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53"/>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Motivation for Consumption</a:t>
            </a:r>
            <a:endParaRPr/>
          </a:p>
        </p:txBody>
      </p:sp>
      <p:sp>
        <p:nvSpPr>
          <p:cNvPr id="457" name="Google Shape;457;p53"/>
          <p:cNvSpPr txBox="1"/>
          <p:nvPr>
            <p:ph idx="1" type="body"/>
          </p:nvPr>
        </p:nvSpPr>
        <p:spPr>
          <a:xfrm>
            <a:off x="138200" y="990600"/>
            <a:ext cx="8881500" cy="4937700"/>
          </a:xfrm>
          <a:prstGeom prst="rect">
            <a:avLst/>
          </a:prstGeom>
        </p:spPr>
        <p:txBody>
          <a:bodyPr anchorCtr="0" anchor="t" bIns="91425" lIns="91425" spcFirstLastPara="1" rIns="91425" wrap="square" tIns="91425">
            <a:noAutofit/>
          </a:bodyPr>
          <a:lstStyle/>
          <a:p>
            <a:pPr indent="-274320" lvl="0" marL="274320" rtl="0" algn="l">
              <a:spcBef>
                <a:spcPts val="600"/>
              </a:spcBef>
              <a:spcAft>
                <a:spcPts val="0"/>
              </a:spcAft>
              <a:buSzPts val="1200"/>
              <a:buChar char="●"/>
            </a:pPr>
            <a:r>
              <a:rPr b="1" lang="en-US" sz="2400">
                <a:solidFill>
                  <a:schemeClr val="dk1"/>
                </a:solidFill>
              </a:rPr>
              <a:t>Satisfying our physical needs is consumption.  </a:t>
            </a:r>
            <a:endParaRPr b="1" sz="2400">
              <a:solidFill>
                <a:schemeClr val="dk1"/>
              </a:solidFill>
            </a:endParaRPr>
          </a:p>
          <a:p>
            <a:pPr indent="-274320" lvl="0" marL="274320" rtl="0" algn="l">
              <a:spcBef>
                <a:spcPts val="0"/>
              </a:spcBef>
              <a:spcAft>
                <a:spcPts val="0"/>
              </a:spcAft>
              <a:buSzPts val="1200"/>
              <a:buChar char="●"/>
            </a:pPr>
            <a:r>
              <a:rPr b="1" lang="en-US" sz="2400">
                <a:solidFill>
                  <a:schemeClr val="dk1"/>
                </a:solidFill>
              </a:rPr>
              <a:t>It is the means to survival. </a:t>
            </a:r>
            <a:endParaRPr b="1">
              <a:solidFill>
                <a:schemeClr val="dk1"/>
              </a:solidFill>
            </a:endParaRPr>
          </a:p>
          <a:p>
            <a:pPr indent="-274320" lvl="0" marL="274320" rtl="0" algn="l">
              <a:spcBef>
                <a:spcPts val="0"/>
              </a:spcBef>
              <a:spcAft>
                <a:spcPts val="0"/>
              </a:spcAft>
              <a:buClr>
                <a:srgbClr val="980000"/>
              </a:buClr>
              <a:buSzPts val="1200"/>
              <a:buChar char="●"/>
            </a:pPr>
            <a:r>
              <a:rPr b="1" lang="en-US" sz="2400">
                <a:solidFill>
                  <a:srgbClr val="980000"/>
                </a:solidFill>
                <a:highlight>
                  <a:srgbClr val="FFFFFF"/>
                </a:highlight>
              </a:rPr>
              <a:t>And how do we know what to consume, when to consume and how much to consume?</a:t>
            </a:r>
            <a:endParaRPr b="1" sz="2400">
              <a:solidFill>
                <a:srgbClr val="980000"/>
              </a:solidFill>
              <a:highlight>
                <a:srgbClr val="FFFFFF"/>
              </a:highlight>
            </a:endParaRPr>
          </a:p>
          <a:p>
            <a:pPr indent="-274320" lvl="0" marL="274320" rtl="0" algn="l">
              <a:spcBef>
                <a:spcPts val="0"/>
              </a:spcBef>
              <a:spcAft>
                <a:spcPts val="0"/>
              </a:spcAft>
              <a:buSzPts val="1200"/>
              <a:buChar char="●"/>
            </a:pPr>
            <a:r>
              <a:rPr b="1" lang="en-US" sz="2400">
                <a:solidFill>
                  <a:schemeClr val="dk1"/>
                </a:solidFill>
              </a:rPr>
              <a:t>Nature has given us the pleasure and insecurity/pain mechanism. </a:t>
            </a:r>
            <a:endParaRPr b="1" sz="2400">
              <a:solidFill>
                <a:schemeClr val="dk1"/>
              </a:solidFill>
            </a:endParaRPr>
          </a:p>
          <a:p>
            <a:pPr indent="-274320" lvl="0" marL="274320" rtl="0" algn="l">
              <a:spcBef>
                <a:spcPts val="0"/>
              </a:spcBef>
              <a:spcAft>
                <a:spcPts val="0"/>
              </a:spcAft>
              <a:buClr>
                <a:srgbClr val="741B47"/>
              </a:buClr>
              <a:buSzPts val="1200"/>
              <a:buChar char="●"/>
            </a:pPr>
            <a:r>
              <a:rPr b="1" lang="en-US" sz="2400">
                <a:solidFill>
                  <a:srgbClr val="741B47"/>
                </a:solidFill>
              </a:rPr>
              <a:t>They are Nature’s reward &amp; deterrent mechanism.</a:t>
            </a:r>
            <a:endParaRPr b="1" sz="2400">
              <a:solidFill>
                <a:srgbClr val="741B47"/>
              </a:solidFill>
            </a:endParaRPr>
          </a:p>
          <a:p>
            <a:pPr indent="-274320" lvl="0" marL="274320" rtl="0" algn="l">
              <a:spcBef>
                <a:spcPts val="0"/>
              </a:spcBef>
              <a:spcAft>
                <a:spcPts val="0"/>
              </a:spcAft>
              <a:buSzPts val="1200"/>
              <a:buChar char="●"/>
            </a:pPr>
            <a:r>
              <a:rPr b="1" lang="en-US" sz="2400">
                <a:solidFill>
                  <a:schemeClr val="dk1"/>
                </a:solidFill>
              </a:rPr>
              <a:t>They motivate action (consumption) and ensure the individual’s survival. </a:t>
            </a:r>
            <a:endParaRPr b="1" sz="2400">
              <a:solidFill>
                <a:schemeClr val="dk1"/>
              </a:solidFill>
            </a:endParaRPr>
          </a:p>
          <a:p>
            <a:pPr indent="-350520" lvl="0" marL="274320" rtl="0" algn="l">
              <a:spcBef>
                <a:spcPts val="0"/>
              </a:spcBef>
              <a:spcAft>
                <a:spcPts val="0"/>
              </a:spcAft>
              <a:buClr>
                <a:schemeClr val="dk1"/>
              </a:buClr>
              <a:buSzPts val="2400"/>
              <a:buChar char="●"/>
            </a:pPr>
            <a:r>
              <a:rPr b="1" lang="en-US" sz="2400">
                <a:solidFill>
                  <a:schemeClr val="dk1"/>
                </a:solidFill>
              </a:rPr>
              <a:t>They are like an indicator telling us when and how much to act.</a:t>
            </a:r>
            <a:endParaRPr b="1" sz="2400">
              <a:solidFill>
                <a:schemeClr val="dk1"/>
              </a:solidFill>
            </a:endParaRPr>
          </a:p>
          <a:p>
            <a:pPr indent="-274320" lvl="0" marL="274320" rtl="0" algn="l">
              <a:spcBef>
                <a:spcPts val="0"/>
              </a:spcBef>
              <a:spcAft>
                <a:spcPts val="0"/>
              </a:spcAft>
              <a:buClr>
                <a:srgbClr val="783F04"/>
              </a:buClr>
              <a:buSzPts val="1200"/>
              <a:buChar char="●"/>
            </a:pPr>
            <a:r>
              <a:rPr b="1" lang="en-US" sz="2400">
                <a:solidFill>
                  <a:srgbClr val="783F04"/>
                </a:solidFill>
              </a:rPr>
              <a:t>So in effect, we act and consume so that we feel secure or pleasure (and to minimize the feelings of insecurity or pain).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4"/>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4"/>
          <p:cNvSpPr txBox="1"/>
          <p:nvPr>
            <p:ph idx="1" type="body"/>
          </p:nvPr>
        </p:nvSpPr>
        <p:spPr>
          <a:xfrm>
            <a:off x="526300" y="1296325"/>
            <a:ext cx="8229600" cy="493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US" sz="2400">
                <a:solidFill>
                  <a:srgbClr val="9900FF"/>
                </a:solidFill>
              </a:rPr>
              <a:t>Further, since our security and pleasure is tied to that of our family (by instinct and circumstances), we work (act) even for the sake of their consumption.</a:t>
            </a:r>
            <a:r>
              <a:rPr b="1" lang="en-US" sz="2400">
                <a:solidFill>
                  <a:srgbClr val="783F04"/>
                </a:solidFill>
              </a:rPr>
              <a:t> </a:t>
            </a:r>
            <a:endParaRPr/>
          </a:p>
          <a:p>
            <a:pPr indent="-381000" lvl="0" marL="457200" rtl="0" algn="l">
              <a:spcBef>
                <a:spcPts val="0"/>
              </a:spcBef>
              <a:spcAft>
                <a:spcPts val="0"/>
              </a:spcAft>
              <a:buClr>
                <a:srgbClr val="000000"/>
              </a:buClr>
              <a:buSzPts val="2400"/>
              <a:buChar char="●"/>
            </a:pPr>
            <a:r>
              <a:rPr b="1" lang="en-US" sz="2400">
                <a:solidFill>
                  <a:srgbClr val="000000"/>
                </a:solidFill>
              </a:rPr>
              <a:t>But mental factors (thoughts) can greatly influence this ‘indicator’ mechanism.</a:t>
            </a:r>
            <a:endParaRPr b="1" sz="2400">
              <a:solidFill>
                <a:srgbClr val="000000"/>
              </a:solidFill>
            </a:endParaRPr>
          </a:p>
          <a:p>
            <a:pPr indent="-381000" lvl="0" marL="457200" rtl="0" algn="l">
              <a:spcBef>
                <a:spcPts val="0"/>
              </a:spcBef>
              <a:spcAft>
                <a:spcPts val="0"/>
              </a:spcAft>
              <a:buClr>
                <a:srgbClr val="FF0000"/>
              </a:buClr>
              <a:buSzPts val="2400"/>
              <a:buChar char="●"/>
            </a:pPr>
            <a:r>
              <a:rPr b="1" lang="en-US" sz="2400">
                <a:solidFill>
                  <a:srgbClr val="FF0000"/>
                </a:solidFill>
              </a:rPr>
              <a:t>So it is not a reliable indicator of what we need for survival, esp. </a:t>
            </a:r>
            <a:r>
              <a:rPr b="1" lang="en-US" sz="2400">
                <a:solidFill>
                  <a:srgbClr val="4A86E8"/>
                </a:solidFill>
              </a:rPr>
              <a:t>after securing physical survival.</a:t>
            </a:r>
            <a:endParaRPr b="1" sz="2400">
              <a:solidFill>
                <a:srgbClr val="4A86E8"/>
              </a:solidFill>
            </a:endParaRPr>
          </a:p>
          <a:p>
            <a:pPr indent="-381000" lvl="0" marL="457200" rtl="0" algn="l">
              <a:spcBef>
                <a:spcPts val="0"/>
              </a:spcBef>
              <a:spcAft>
                <a:spcPts val="0"/>
              </a:spcAft>
              <a:buClr>
                <a:srgbClr val="0B5394"/>
              </a:buClr>
              <a:buSzPts val="2400"/>
              <a:buChar char="●"/>
            </a:pPr>
            <a:r>
              <a:rPr b="1" lang="en-US" sz="2400">
                <a:solidFill>
                  <a:srgbClr val="0B5394"/>
                </a:solidFill>
              </a:rPr>
              <a:t>In other words, whatever I want or whatever gives pleasure, need not be necessary for my survival or long term benefit. </a:t>
            </a:r>
            <a:endParaRPr b="1" sz="2400">
              <a:solidFill>
                <a:srgbClr val="0B5394"/>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5"/>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5"/>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B5394"/>
              </a:buClr>
              <a:buSzPts val="2400"/>
              <a:buChar char="●"/>
            </a:pPr>
            <a:r>
              <a:rPr b="1" lang="en-US" sz="2400">
                <a:solidFill>
                  <a:srgbClr val="0B5394"/>
                </a:solidFill>
              </a:rPr>
              <a:t>So actually, any call for action by this mechanism, must be resolved not merely by action (leading to consumption) but also by appropriate thinking (knowledge). </a:t>
            </a:r>
            <a:endParaRPr b="1" sz="2400">
              <a:solidFill>
                <a:srgbClr val="0B5394"/>
              </a:solidFill>
            </a:endParaRPr>
          </a:p>
          <a:p>
            <a:pPr indent="-381000" lvl="0" marL="457200" rtl="0" algn="l">
              <a:spcBef>
                <a:spcPts val="0"/>
              </a:spcBef>
              <a:spcAft>
                <a:spcPts val="0"/>
              </a:spcAft>
              <a:buClr>
                <a:srgbClr val="0B5394"/>
              </a:buClr>
              <a:buSzPts val="2400"/>
              <a:buChar char="●"/>
            </a:pPr>
            <a:r>
              <a:rPr b="1" lang="en-US" sz="2400">
                <a:solidFill>
                  <a:srgbClr val="0B5394"/>
                </a:solidFill>
              </a:rPr>
              <a:t>I.e. We must think before we act upon our impulses.</a:t>
            </a:r>
            <a:endParaRPr b="1" sz="2400">
              <a:solidFill>
                <a:srgbClr val="0B5394"/>
              </a:solidFill>
            </a:endParaRPr>
          </a:p>
          <a:p>
            <a:pPr indent="-381000" lvl="0" marL="457200" rtl="0" algn="l">
              <a:spcBef>
                <a:spcPts val="0"/>
              </a:spcBef>
              <a:spcAft>
                <a:spcPts val="0"/>
              </a:spcAft>
              <a:buClr>
                <a:srgbClr val="0B5394"/>
              </a:buClr>
              <a:buSzPts val="2400"/>
              <a:buChar char="●"/>
            </a:pPr>
            <a:r>
              <a:rPr b="1" lang="en-US" sz="2400">
                <a:solidFill>
                  <a:srgbClr val="0B5394"/>
                </a:solidFill>
              </a:rPr>
              <a:t>But alas we often don’t!</a:t>
            </a:r>
            <a:endParaRPr b="1" sz="2400">
              <a:solidFill>
                <a:srgbClr val="0B5394"/>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6"/>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Needs vs. Wants</a:t>
            </a:r>
            <a:endParaRPr/>
          </a:p>
        </p:txBody>
      </p:sp>
      <p:sp>
        <p:nvSpPr>
          <p:cNvPr id="477" name="Google Shape;477;p56"/>
          <p:cNvSpPr txBox="1"/>
          <p:nvPr>
            <p:ph idx="1" type="body"/>
          </p:nvPr>
        </p:nvSpPr>
        <p:spPr>
          <a:xfrm>
            <a:off x="191575" y="914400"/>
            <a:ext cx="8763900" cy="5302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783F04"/>
              </a:buClr>
              <a:buSzPts val="2400"/>
              <a:buChar char="●"/>
            </a:pPr>
            <a:r>
              <a:rPr lang="en-US" sz="2400">
                <a:solidFill>
                  <a:srgbClr val="783F04"/>
                </a:solidFill>
              </a:rPr>
              <a:t>Thus, consumption is necessary for survival. </a:t>
            </a:r>
            <a:endParaRPr sz="2400">
              <a:solidFill>
                <a:srgbClr val="783F04"/>
              </a:solidFill>
            </a:endParaRPr>
          </a:p>
          <a:p>
            <a:pPr indent="-381000" lvl="0" marL="457200" rtl="0" algn="l">
              <a:spcBef>
                <a:spcPts val="0"/>
              </a:spcBef>
              <a:spcAft>
                <a:spcPts val="0"/>
              </a:spcAft>
              <a:buSzPts val="2400"/>
              <a:buChar char="●"/>
            </a:pPr>
            <a:r>
              <a:rPr lang="en-US" sz="2400"/>
              <a:t>But all that we consume is not required for our survival. </a:t>
            </a:r>
            <a:endParaRPr sz="2400"/>
          </a:p>
          <a:p>
            <a:pPr indent="-381000" lvl="0" marL="457200" rtl="0" algn="l">
              <a:spcBef>
                <a:spcPts val="0"/>
              </a:spcBef>
              <a:spcAft>
                <a:spcPts val="0"/>
              </a:spcAft>
              <a:buSzPts val="2400"/>
              <a:buChar char="●"/>
            </a:pPr>
            <a:r>
              <a:rPr lang="en-US" sz="2400"/>
              <a:t>Being tuned to the pleasure-pain mechanism, we normally consume to </a:t>
            </a:r>
            <a:r>
              <a:rPr b="1" i="1" lang="en-US" sz="2400"/>
              <a:t>maximize our feelings of security and pleasure.</a:t>
            </a:r>
            <a:r>
              <a:rPr i="1" lang="en-US" sz="2400"/>
              <a:t> </a:t>
            </a:r>
            <a:endParaRPr i="1" sz="2400"/>
          </a:p>
          <a:p>
            <a:pPr indent="-381000" lvl="0" marL="457200" rtl="0" algn="l">
              <a:spcBef>
                <a:spcPts val="0"/>
              </a:spcBef>
              <a:spcAft>
                <a:spcPts val="0"/>
              </a:spcAft>
              <a:buSzPts val="2400"/>
              <a:buChar char="●"/>
            </a:pPr>
            <a:r>
              <a:rPr lang="en-US" sz="2400">
                <a:solidFill>
                  <a:srgbClr val="660000"/>
                </a:solidFill>
              </a:rPr>
              <a:t>We don’t usually check if that consumption is really necessary for survival (of oneself/family).</a:t>
            </a:r>
            <a:endParaRPr sz="2400">
              <a:solidFill>
                <a:srgbClr val="660000"/>
              </a:solidFill>
            </a:endParaRPr>
          </a:p>
          <a:p>
            <a:pPr indent="-381000" lvl="0" marL="457200" rtl="0" algn="l">
              <a:spcBef>
                <a:spcPts val="0"/>
              </a:spcBef>
              <a:spcAft>
                <a:spcPts val="0"/>
              </a:spcAft>
              <a:buSzPts val="2400"/>
              <a:buChar char="●"/>
            </a:pPr>
            <a:r>
              <a:rPr b="1" lang="en-US" sz="2400">
                <a:solidFill>
                  <a:srgbClr val="783F04"/>
                </a:solidFill>
              </a:rPr>
              <a:t>Our focus becomes security and pleasure; not survival. </a:t>
            </a:r>
            <a:r>
              <a:rPr lang="en-US" sz="2400">
                <a:solidFill>
                  <a:srgbClr val="660000"/>
                </a:solidFill>
              </a:rPr>
              <a:t> </a:t>
            </a:r>
            <a:endParaRPr sz="2400">
              <a:solidFill>
                <a:srgbClr val="660000"/>
              </a:solidFill>
            </a:endParaRPr>
          </a:p>
          <a:p>
            <a:pPr indent="0" lvl="0" marL="76200" rtl="0" algn="l">
              <a:spcBef>
                <a:spcPts val="600"/>
              </a:spcBef>
              <a:spcAft>
                <a:spcPts val="0"/>
              </a:spcAft>
              <a:buNone/>
            </a:pPr>
            <a:r>
              <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57"/>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Unethical Consumption Causes Unsustainability</a:t>
            </a:r>
            <a:endParaRPr/>
          </a:p>
        </p:txBody>
      </p:sp>
      <p:sp>
        <p:nvSpPr>
          <p:cNvPr id="483" name="Google Shape;483;p57"/>
          <p:cNvSpPr txBox="1"/>
          <p:nvPr>
            <p:ph idx="1" type="body"/>
          </p:nvPr>
        </p:nvSpPr>
        <p:spPr>
          <a:xfrm>
            <a:off x="191575" y="914400"/>
            <a:ext cx="8763900" cy="5302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US" sz="2400"/>
              <a:t>Hence, there is a tendency towards </a:t>
            </a:r>
            <a:r>
              <a:rPr lang="en-US" sz="2400" u="sng"/>
              <a:t>unethical consumption</a:t>
            </a:r>
            <a:r>
              <a:rPr lang="en-US" sz="2400"/>
              <a:t>:</a:t>
            </a:r>
            <a:endParaRPr sz="2400"/>
          </a:p>
          <a:p>
            <a:pPr indent="-368300" lvl="1" marL="914400" rtl="0" algn="l">
              <a:spcBef>
                <a:spcPts val="0"/>
              </a:spcBef>
              <a:spcAft>
                <a:spcPts val="0"/>
              </a:spcAft>
              <a:buSzPts val="2200"/>
              <a:buChar char="●"/>
            </a:pPr>
            <a:r>
              <a:rPr lang="en-US" sz="2200"/>
              <a:t> Consuming what rightfully belongs to another (</a:t>
            </a:r>
            <a:r>
              <a:rPr lang="en-US" sz="2200">
                <a:solidFill>
                  <a:srgbClr val="DA0002"/>
                </a:solidFill>
              </a:rPr>
              <a:t>stealing, corruption, etc.</a:t>
            </a:r>
            <a:r>
              <a:rPr lang="en-US" sz="2200"/>
              <a:t>).</a:t>
            </a:r>
            <a:endParaRPr sz="2200"/>
          </a:p>
          <a:p>
            <a:pPr indent="-368300" lvl="1" marL="914400" rtl="0" algn="l">
              <a:spcBef>
                <a:spcPts val="0"/>
              </a:spcBef>
              <a:spcAft>
                <a:spcPts val="0"/>
              </a:spcAft>
              <a:buSzPts val="2200"/>
              <a:buChar char="●"/>
            </a:pPr>
            <a:r>
              <a:rPr lang="en-US" sz="2200"/>
              <a:t>Consuming excessively even when others face scarcity or the adverse impacts of your consumption (</a:t>
            </a:r>
            <a:r>
              <a:rPr lang="en-US" sz="2200">
                <a:solidFill>
                  <a:srgbClr val="DA0002"/>
                </a:solidFill>
              </a:rPr>
              <a:t>greed</a:t>
            </a:r>
            <a:r>
              <a:rPr lang="en-US" sz="2200"/>
              <a:t>).</a:t>
            </a:r>
            <a:endParaRPr sz="2200"/>
          </a:p>
          <a:p>
            <a:pPr indent="-381000" lvl="0" marL="457200" rtl="0" algn="l">
              <a:spcBef>
                <a:spcPts val="0"/>
              </a:spcBef>
              <a:spcAft>
                <a:spcPts val="0"/>
              </a:spcAft>
              <a:buSzPts val="2400"/>
              <a:buChar char="●"/>
            </a:pPr>
            <a:r>
              <a:rPr lang="en-US" sz="2400"/>
              <a:t>This unethical consumption leads to unsustainability.</a:t>
            </a:r>
            <a:endParaRPr sz="2400"/>
          </a:p>
          <a:p>
            <a:pPr indent="-381000" lvl="0" marL="457200" rtl="0" algn="l">
              <a:spcBef>
                <a:spcPts val="0"/>
              </a:spcBef>
              <a:spcAft>
                <a:spcPts val="0"/>
              </a:spcAft>
              <a:buClr>
                <a:srgbClr val="783F04"/>
              </a:buClr>
              <a:buSzPts val="2400"/>
              <a:buChar char="●"/>
            </a:pPr>
            <a:r>
              <a:rPr lang="en-US" sz="2400">
                <a:solidFill>
                  <a:srgbClr val="783F04"/>
                </a:solidFill>
              </a:rPr>
              <a:t>In general, we can say that unethical behavior (immorality) leads to unsustainability.</a:t>
            </a:r>
            <a:endParaRPr sz="2400">
              <a:solidFill>
                <a:srgbClr val="783F04"/>
              </a:solidFill>
            </a:endParaRPr>
          </a:p>
          <a:p>
            <a:pPr indent="-198120" lvl="0" marL="274320" rtl="0" algn="l">
              <a:spcBef>
                <a:spcPts val="600"/>
              </a:spcBef>
              <a:spcAft>
                <a:spcPts val="0"/>
              </a:spcAft>
              <a:buNone/>
            </a:pPr>
            <a:r>
              <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8"/>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C73C39"/>
              </a:buClr>
              <a:buFont typeface="Arial"/>
              <a:buNone/>
            </a:pPr>
            <a:r>
              <a:rPr lang="en-US"/>
              <a:t>Why do we behave unethically?</a:t>
            </a:r>
            <a:endParaRPr/>
          </a:p>
        </p:txBody>
      </p:sp>
      <p:sp>
        <p:nvSpPr>
          <p:cNvPr id="489" name="Google Shape;489;p58"/>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ctr">
              <a:spcBef>
                <a:spcPts val="600"/>
              </a:spcBef>
              <a:spcAft>
                <a:spcPts val="0"/>
              </a:spcAft>
              <a:buNone/>
            </a:pPr>
            <a:r>
              <a:t/>
            </a:r>
            <a:endParaRPr b="1" sz="2400">
              <a:solidFill>
                <a:srgbClr val="006600"/>
              </a:solidFill>
            </a:endParaRPr>
          </a:p>
          <a:p>
            <a:pPr indent="-198120" lvl="0" marL="274320" rtl="0" algn="ctr">
              <a:spcBef>
                <a:spcPts val="600"/>
              </a:spcBef>
              <a:spcAft>
                <a:spcPts val="0"/>
              </a:spcAft>
              <a:buNone/>
            </a:pPr>
            <a:r>
              <a:t/>
            </a:r>
            <a:endParaRPr b="1" sz="2400">
              <a:solidFill>
                <a:srgbClr val="006600"/>
              </a:solidFill>
            </a:endParaRPr>
          </a:p>
          <a:p>
            <a:pPr indent="-198120" lvl="0" marL="274320" rtl="0" algn="ctr">
              <a:spcBef>
                <a:spcPts val="600"/>
              </a:spcBef>
              <a:spcAft>
                <a:spcPts val="0"/>
              </a:spcAft>
              <a:buNone/>
            </a:pPr>
            <a:r>
              <a:t/>
            </a:r>
            <a:endParaRPr b="1" sz="2400">
              <a:solidFill>
                <a:srgbClr val="006600"/>
              </a:solidFill>
            </a:endParaRPr>
          </a:p>
          <a:p>
            <a:pPr indent="-198120" lvl="0" marL="274320" rtl="0" algn="ctr">
              <a:spcBef>
                <a:spcPts val="600"/>
              </a:spcBef>
              <a:spcAft>
                <a:spcPts val="0"/>
              </a:spcAft>
              <a:buNone/>
            </a:pPr>
            <a:r>
              <a:rPr b="1" lang="en-US" sz="2400">
                <a:solidFill>
                  <a:srgbClr val="006600"/>
                </a:solidFill>
              </a:rPr>
              <a:t>Unethical behavior (and consequently unsustainability) is the result of </a:t>
            </a:r>
            <a:r>
              <a:rPr b="1" lang="en-US" sz="2400" u="sng">
                <a:solidFill>
                  <a:srgbClr val="006600"/>
                </a:solidFill>
              </a:rPr>
              <a:t>two misconceptions</a:t>
            </a:r>
            <a:r>
              <a:rPr b="1" lang="en-US" sz="2400">
                <a:solidFill>
                  <a:srgbClr val="006600"/>
                </a:solidFill>
              </a:rPr>
              <a:t> regarding consumption.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What Causes Selfish and Unethical Behavior?</a:t>
            </a:r>
            <a:endParaRPr/>
          </a:p>
        </p:txBody>
      </p:sp>
      <p:sp>
        <p:nvSpPr>
          <p:cNvPr id="495" name="Google Shape;495;p59"/>
          <p:cNvSpPr/>
          <p:nvPr/>
        </p:nvSpPr>
        <p:spPr>
          <a:xfrm>
            <a:off x="152150" y="1612775"/>
            <a:ext cx="2683800" cy="9102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Knowledge</a:t>
            </a:r>
            <a:endParaRPr sz="2800">
              <a:solidFill>
                <a:srgbClr val="FFFFFF"/>
              </a:solidFill>
            </a:endParaRPr>
          </a:p>
        </p:txBody>
      </p:sp>
      <p:sp>
        <p:nvSpPr>
          <p:cNvPr id="496" name="Google Shape;496;p59"/>
          <p:cNvSpPr/>
          <p:nvPr/>
        </p:nvSpPr>
        <p:spPr>
          <a:xfrm>
            <a:off x="6627350" y="1612775"/>
            <a:ext cx="1725300" cy="8076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Action</a:t>
            </a:r>
            <a:endParaRPr sz="2800">
              <a:solidFill>
                <a:srgbClr val="FFFFFF"/>
              </a:solidFill>
            </a:endParaRPr>
          </a:p>
        </p:txBody>
      </p:sp>
      <p:sp>
        <p:nvSpPr>
          <p:cNvPr id="497" name="Google Shape;497;p59"/>
          <p:cNvSpPr/>
          <p:nvPr/>
        </p:nvSpPr>
        <p:spPr>
          <a:xfrm>
            <a:off x="4177750" y="1835600"/>
            <a:ext cx="1251300" cy="536400"/>
          </a:xfrm>
          <a:prstGeom prst="rightArrow">
            <a:avLst>
              <a:gd fmla="val 50000" name="adj1"/>
              <a:gd fmla="val 50000" name="adj2"/>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9"/>
          <p:cNvSpPr/>
          <p:nvPr/>
        </p:nvSpPr>
        <p:spPr>
          <a:xfrm>
            <a:off x="152150" y="3060575"/>
            <a:ext cx="3626400" cy="910200"/>
          </a:xfrm>
          <a:prstGeom prst="roundRect">
            <a:avLst>
              <a:gd fmla="val 16667" name="adj"/>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Right Knowledge</a:t>
            </a:r>
            <a:endParaRPr sz="2800">
              <a:solidFill>
                <a:srgbClr val="FFFFFF"/>
              </a:solidFill>
            </a:endParaRPr>
          </a:p>
          <a:p>
            <a:pPr indent="0" lvl="0" marL="0" rtl="0" algn="ctr">
              <a:spcBef>
                <a:spcPts val="0"/>
              </a:spcBef>
              <a:spcAft>
                <a:spcPts val="0"/>
              </a:spcAft>
              <a:buNone/>
            </a:pPr>
            <a:r>
              <a:rPr lang="en-US" sz="2400"/>
              <a:t>Smoking is dangerous</a:t>
            </a:r>
            <a:endParaRPr sz="2400"/>
          </a:p>
        </p:txBody>
      </p:sp>
      <p:sp>
        <p:nvSpPr>
          <p:cNvPr id="499" name="Google Shape;499;p59"/>
          <p:cNvSpPr/>
          <p:nvPr/>
        </p:nvSpPr>
        <p:spPr>
          <a:xfrm>
            <a:off x="4177750" y="3207200"/>
            <a:ext cx="1251300" cy="536400"/>
          </a:xfrm>
          <a:prstGeom prst="rightArrow">
            <a:avLst>
              <a:gd fmla="val 50000" name="adj1"/>
              <a:gd fmla="val 50000" name="adj2"/>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9"/>
          <p:cNvSpPr/>
          <p:nvPr/>
        </p:nvSpPr>
        <p:spPr>
          <a:xfrm>
            <a:off x="5809900" y="3060575"/>
            <a:ext cx="2970000" cy="807600"/>
          </a:xfrm>
          <a:prstGeom prst="roundRect">
            <a:avLst>
              <a:gd fmla="val 16667" name="adj"/>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Right Action</a:t>
            </a:r>
            <a:endParaRPr sz="2800">
              <a:solidFill>
                <a:srgbClr val="FFFFFF"/>
              </a:solidFill>
            </a:endParaRPr>
          </a:p>
          <a:p>
            <a:pPr indent="0" lvl="0" marL="0" rtl="0" algn="ctr">
              <a:spcBef>
                <a:spcPts val="0"/>
              </a:spcBef>
              <a:spcAft>
                <a:spcPts val="0"/>
              </a:spcAft>
              <a:buNone/>
            </a:pPr>
            <a:r>
              <a:rPr lang="en-US" sz="2400"/>
              <a:t>Avoid smoking</a:t>
            </a:r>
            <a:endParaRPr sz="2400"/>
          </a:p>
        </p:txBody>
      </p:sp>
      <p:sp>
        <p:nvSpPr>
          <p:cNvPr id="501" name="Google Shape;501;p59"/>
          <p:cNvSpPr/>
          <p:nvPr/>
        </p:nvSpPr>
        <p:spPr>
          <a:xfrm>
            <a:off x="152150" y="4584575"/>
            <a:ext cx="3626400" cy="1143300"/>
          </a:xfrm>
          <a:prstGeom prst="roundRect">
            <a:avLst>
              <a:gd fmla="val 16667"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Wrong Knowledge</a:t>
            </a:r>
            <a:endParaRPr sz="2800">
              <a:solidFill>
                <a:srgbClr val="FFFFFF"/>
              </a:solidFill>
            </a:endParaRPr>
          </a:p>
          <a:p>
            <a:pPr indent="0" lvl="0" marL="0" rtl="0" algn="ctr">
              <a:spcBef>
                <a:spcPts val="0"/>
              </a:spcBef>
              <a:spcAft>
                <a:spcPts val="0"/>
              </a:spcAft>
              <a:buNone/>
            </a:pPr>
            <a:r>
              <a:rPr lang="en-US" sz="2400"/>
              <a:t>Smoking is a sign of manliness</a:t>
            </a:r>
            <a:endParaRPr sz="2400"/>
          </a:p>
        </p:txBody>
      </p:sp>
      <p:sp>
        <p:nvSpPr>
          <p:cNvPr id="502" name="Google Shape;502;p59"/>
          <p:cNvSpPr/>
          <p:nvPr/>
        </p:nvSpPr>
        <p:spPr>
          <a:xfrm>
            <a:off x="4177750" y="4731200"/>
            <a:ext cx="1251300" cy="536400"/>
          </a:xfrm>
          <a:prstGeom prst="rightArrow">
            <a:avLst>
              <a:gd fmla="val 50000" name="adj1"/>
              <a:gd fmla="val 50000" name="adj2"/>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9"/>
          <p:cNvSpPr/>
          <p:nvPr/>
        </p:nvSpPr>
        <p:spPr>
          <a:xfrm>
            <a:off x="5809900" y="4584575"/>
            <a:ext cx="3160800" cy="995700"/>
          </a:xfrm>
          <a:prstGeom prst="roundRect">
            <a:avLst>
              <a:gd fmla="val 16667"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Wrong Action</a:t>
            </a:r>
            <a:endParaRPr sz="2800">
              <a:solidFill>
                <a:srgbClr val="FFFFFF"/>
              </a:solidFill>
            </a:endParaRPr>
          </a:p>
          <a:p>
            <a:pPr indent="0" lvl="0" marL="0" rtl="0" algn="ctr">
              <a:spcBef>
                <a:spcPts val="0"/>
              </a:spcBef>
              <a:spcAft>
                <a:spcPts val="0"/>
              </a:spcAft>
              <a:buNone/>
            </a:pPr>
            <a:r>
              <a:rPr lang="en-US" sz="2400"/>
              <a:t>Smoking to impress</a:t>
            </a:r>
            <a:endParaRPr sz="2400"/>
          </a:p>
        </p:txBody>
      </p:sp>
      <p:sp>
        <p:nvSpPr>
          <p:cNvPr id="504" name="Google Shape;504;p59"/>
          <p:cNvSpPr txBox="1"/>
          <p:nvPr/>
        </p:nvSpPr>
        <p:spPr>
          <a:xfrm>
            <a:off x="357650" y="5809900"/>
            <a:ext cx="8613000" cy="9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rgbClr val="0C343D"/>
                </a:solidFill>
              </a:rPr>
              <a:t>A value is nothing but strong conviction (reinforced knowledge) that motivates a certain pattern of behavior. </a:t>
            </a:r>
            <a:endParaRPr sz="2600">
              <a:solidFill>
                <a:srgbClr val="0C343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C73C39"/>
              </a:buClr>
              <a:buFont typeface="Arial"/>
              <a:buNone/>
            </a:pPr>
            <a:r>
              <a:rPr lang="en-US"/>
              <a:t>Why do we behave unethically?</a:t>
            </a:r>
            <a:endParaRPr/>
          </a:p>
        </p:txBody>
      </p:sp>
      <p:sp>
        <p:nvSpPr>
          <p:cNvPr id="510" name="Google Shape;510;p6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198120" lvl="0" marL="274320" rtl="0" algn="ctr">
              <a:spcBef>
                <a:spcPts val="600"/>
              </a:spcBef>
              <a:spcAft>
                <a:spcPts val="0"/>
              </a:spcAft>
              <a:buNone/>
            </a:pPr>
            <a:r>
              <a:t/>
            </a:r>
            <a:endParaRPr b="1" sz="2400">
              <a:solidFill>
                <a:srgbClr val="006600"/>
              </a:solidFill>
            </a:endParaRPr>
          </a:p>
          <a:p>
            <a:pPr indent="-198120" lvl="0" marL="274320" rtl="0" algn="ctr">
              <a:spcBef>
                <a:spcPts val="600"/>
              </a:spcBef>
              <a:spcAft>
                <a:spcPts val="0"/>
              </a:spcAft>
              <a:buNone/>
            </a:pPr>
            <a:r>
              <a:rPr b="1" lang="en-US" sz="2400">
                <a:solidFill>
                  <a:srgbClr val="FF0000"/>
                </a:solidFill>
              </a:rPr>
              <a:t>If the behavior is unethical, it indicates wrong values, which are produced by wrong understanding (misconceptions). </a:t>
            </a:r>
            <a:endParaRPr b="1" sz="2400">
              <a:solidFill>
                <a:srgbClr val="FF0000"/>
              </a:solidFill>
            </a:endParaRPr>
          </a:p>
          <a:p>
            <a:pPr indent="-198120" lvl="0" marL="274320" rtl="0" algn="ctr">
              <a:spcBef>
                <a:spcPts val="600"/>
              </a:spcBef>
              <a:spcAft>
                <a:spcPts val="0"/>
              </a:spcAft>
              <a:buNone/>
            </a:pPr>
            <a:r>
              <a:t/>
            </a:r>
            <a:endParaRPr b="1" sz="2400">
              <a:solidFill>
                <a:srgbClr val="006600"/>
              </a:solidFill>
            </a:endParaRPr>
          </a:p>
          <a:p>
            <a:pPr indent="-198120" lvl="0" marL="274320" rtl="0" algn="ctr">
              <a:spcBef>
                <a:spcPts val="600"/>
              </a:spcBef>
              <a:spcAft>
                <a:spcPts val="0"/>
              </a:spcAft>
              <a:buNone/>
            </a:pPr>
            <a:r>
              <a:rPr b="1" lang="en-US" sz="2400">
                <a:solidFill>
                  <a:srgbClr val="006600"/>
                </a:solidFill>
              </a:rPr>
              <a:t>Unethical behavior is the result of </a:t>
            </a:r>
            <a:endParaRPr b="1" sz="2400">
              <a:solidFill>
                <a:srgbClr val="006600"/>
              </a:solidFill>
            </a:endParaRPr>
          </a:p>
          <a:p>
            <a:pPr indent="-198120" lvl="0" marL="274320" rtl="0" algn="ctr">
              <a:spcBef>
                <a:spcPts val="600"/>
              </a:spcBef>
              <a:spcAft>
                <a:spcPts val="0"/>
              </a:spcAft>
              <a:buNone/>
            </a:pPr>
            <a:r>
              <a:rPr b="1" lang="en-US" sz="2400" u="sng">
                <a:solidFill>
                  <a:srgbClr val="006600"/>
                </a:solidFill>
              </a:rPr>
              <a:t>TWO </a:t>
            </a:r>
            <a:r>
              <a:rPr b="1" lang="en-US" sz="2400" u="sng">
                <a:solidFill>
                  <a:srgbClr val="006600"/>
                </a:solidFill>
              </a:rPr>
              <a:t>MATERIALISTIC MISCONCEPTIONS</a:t>
            </a:r>
            <a:endParaRPr b="1" sz="2400" u="sng">
              <a:solidFill>
                <a:srgbClr val="0066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Sustainable Development (SD)</a:t>
            </a:r>
            <a:endParaRPr/>
          </a:p>
        </p:txBody>
      </p:sp>
      <p:sp>
        <p:nvSpPr>
          <p:cNvPr id="171" name="Google Shape;171;p25"/>
          <p:cNvSpPr txBox="1"/>
          <p:nvPr>
            <p:ph idx="1" type="body"/>
          </p:nvPr>
        </p:nvSpPr>
        <p:spPr>
          <a:xfrm>
            <a:off x="457200" y="1447800"/>
            <a:ext cx="8229600" cy="49677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rgbClr val="000066"/>
              </a:buClr>
              <a:buSzPts val="2600"/>
              <a:buFont typeface="Arial"/>
              <a:buChar char="●"/>
            </a:pPr>
            <a:r>
              <a:rPr b="0" i="0" lang="en-US" u="none" cap="none" strike="noStrike">
                <a:solidFill>
                  <a:srgbClr val="000066"/>
                </a:solidFill>
                <a:latin typeface="Arial"/>
                <a:ea typeface="Arial"/>
                <a:cs typeface="Arial"/>
                <a:sym typeface="Arial"/>
              </a:rPr>
              <a:t>SD is the </a:t>
            </a:r>
            <a:r>
              <a:rPr b="1" i="0" lang="en-US" u="none" cap="none" strike="noStrike">
                <a:solidFill>
                  <a:srgbClr val="000066"/>
                </a:solidFill>
                <a:latin typeface="Arial"/>
                <a:ea typeface="Arial"/>
                <a:cs typeface="Arial"/>
                <a:sym typeface="Arial"/>
              </a:rPr>
              <a:t>economic development</a:t>
            </a:r>
            <a:r>
              <a:rPr b="0" i="0" lang="en-US" u="none" cap="none" strike="noStrike">
                <a:solidFill>
                  <a:srgbClr val="000066"/>
                </a:solidFill>
                <a:latin typeface="Arial"/>
                <a:ea typeface="Arial"/>
                <a:cs typeface="Arial"/>
                <a:sym typeface="Arial"/>
              </a:rPr>
              <a:t> to meet </a:t>
            </a:r>
            <a:r>
              <a:rPr b="1" i="0" lang="en-US" u="none" cap="none" strike="noStrike">
                <a:solidFill>
                  <a:srgbClr val="000066"/>
                </a:solidFill>
                <a:latin typeface="Arial"/>
                <a:ea typeface="Arial"/>
                <a:cs typeface="Arial"/>
                <a:sym typeface="Arial"/>
              </a:rPr>
              <a:t>human needs </a:t>
            </a:r>
            <a:r>
              <a:rPr b="0" i="0" lang="en-US" u="none" cap="none" strike="noStrike">
                <a:solidFill>
                  <a:srgbClr val="000066"/>
                </a:solidFill>
                <a:latin typeface="Arial"/>
                <a:ea typeface="Arial"/>
                <a:cs typeface="Arial"/>
                <a:sym typeface="Arial"/>
              </a:rPr>
              <a:t>while preserving the </a:t>
            </a:r>
            <a:r>
              <a:rPr b="1" i="0" lang="en-US" u="none" cap="none" strike="noStrike">
                <a:solidFill>
                  <a:srgbClr val="000066"/>
                </a:solidFill>
                <a:latin typeface="Arial"/>
                <a:ea typeface="Arial"/>
                <a:cs typeface="Arial"/>
                <a:sym typeface="Arial"/>
              </a:rPr>
              <a:t>environment. </a:t>
            </a:r>
            <a:endParaRPr/>
          </a:p>
          <a:p>
            <a:pPr indent="-393700" lvl="0" marL="457200" marR="0" rtl="0" algn="l">
              <a:lnSpc>
                <a:spcPct val="100000"/>
              </a:lnSpc>
              <a:spcBef>
                <a:spcPts val="0"/>
              </a:spcBef>
              <a:spcAft>
                <a:spcPts val="0"/>
              </a:spcAft>
              <a:buClr>
                <a:srgbClr val="000000"/>
              </a:buClr>
              <a:buSzPts val="2600"/>
              <a:buFont typeface="Arial"/>
              <a:buChar char="●"/>
            </a:pPr>
            <a:r>
              <a:rPr b="0" i="0" lang="en-US" u="none" cap="none" strike="noStrike">
                <a:solidFill>
                  <a:srgbClr val="000000"/>
                </a:solidFill>
                <a:latin typeface="Arial"/>
                <a:ea typeface="Arial"/>
                <a:cs typeface="Arial"/>
                <a:sym typeface="Arial"/>
              </a:rPr>
              <a:t>Meet needs into the indefinite future.</a:t>
            </a:r>
            <a:endParaRPr/>
          </a:p>
          <a:p>
            <a:pPr indent="-393700" lvl="0" marL="457200" marR="0" rtl="0" algn="l">
              <a:lnSpc>
                <a:spcPct val="100000"/>
              </a:lnSpc>
              <a:spcBef>
                <a:spcPts val="0"/>
              </a:spcBef>
              <a:spcAft>
                <a:spcPts val="0"/>
              </a:spcAft>
              <a:buClr>
                <a:srgbClr val="000000"/>
              </a:buClr>
              <a:buSzPts val="2600"/>
              <a:buFont typeface="Arial"/>
              <a:buChar char="●"/>
            </a:pPr>
            <a:r>
              <a:rPr b="0" i="0" lang="en-US" u="none" cap="none" strike="noStrike">
                <a:solidFill>
                  <a:srgbClr val="DA0002"/>
                </a:solidFill>
                <a:latin typeface="Arial"/>
                <a:ea typeface="Arial"/>
                <a:cs typeface="Arial"/>
                <a:sym typeface="Arial"/>
              </a:rPr>
              <a:t>Present economic growth is unsustainable since it leads to social inequities and environmental damage.</a:t>
            </a:r>
            <a:endParaRPr/>
          </a:p>
          <a:p>
            <a:pPr indent="-393700" lvl="0" marL="457200" marR="0" rtl="0" algn="l">
              <a:lnSpc>
                <a:spcPct val="100000"/>
              </a:lnSpc>
              <a:spcBef>
                <a:spcPts val="0"/>
              </a:spcBef>
              <a:spcAft>
                <a:spcPts val="0"/>
              </a:spcAft>
              <a:buClr>
                <a:srgbClr val="000000"/>
              </a:buClr>
              <a:buSzPts val="2600"/>
              <a:buFont typeface="Arial"/>
              <a:buChar char="●"/>
            </a:pPr>
            <a:r>
              <a:rPr b="0" i="0" lang="en-US" u="none" cap="none" strike="noStrike">
                <a:solidFill>
                  <a:srgbClr val="000066"/>
                </a:solidFill>
                <a:latin typeface="Arial"/>
                <a:ea typeface="Arial"/>
                <a:cs typeface="Arial"/>
                <a:sym typeface="Arial"/>
              </a:rPr>
              <a:t>Economy, Society, Environment: 3 interdependent and mutually reinforcing pillars of SD.</a:t>
            </a:r>
            <a:r>
              <a:rPr b="0" i="0" lang="en-US" u="none" cap="none" strike="noStrike">
                <a:solidFill>
                  <a:srgbClr val="DA0002"/>
                </a:solidFill>
                <a:latin typeface="Arial"/>
                <a:ea typeface="Arial"/>
                <a:cs typeface="Arial"/>
                <a:sym typeface="Arial"/>
              </a:rPr>
              <a:t> </a:t>
            </a:r>
            <a:endParaRPr/>
          </a:p>
        </p:txBody>
      </p:sp>
      <p:sp>
        <p:nvSpPr>
          <p:cNvPr id="172" name="Google Shape;172;p25"/>
          <p:cNvSpPr txBox="1"/>
          <p:nvPr>
            <p:ph idx="4294967295"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pic>
        <p:nvPicPr>
          <p:cNvPr id="173" name="Google Shape;173;p25"/>
          <p:cNvPicPr preferRelativeResize="0"/>
          <p:nvPr/>
        </p:nvPicPr>
        <p:blipFill>
          <a:blip r:embed="rId3">
            <a:alphaModFix/>
          </a:blip>
          <a:stretch>
            <a:fillRect/>
          </a:stretch>
        </p:blipFill>
        <p:spPr>
          <a:xfrm>
            <a:off x="2469197" y="4750497"/>
            <a:ext cx="4403100" cy="2064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lang="en-US"/>
              <a:t>Root Causes of Unsustainability</a:t>
            </a:r>
            <a:endParaRPr b="1" i="0" sz="3200" u="none" cap="none" strike="noStrike">
              <a:solidFill>
                <a:srgbClr val="C73C39"/>
              </a:solidFill>
              <a:latin typeface="Arial"/>
              <a:ea typeface="Arial"/>
              <a:cs typeface="Arial"/>
              <a:sym typeface="Arial"/>
            </a:endParaRPr>
          </a:p>
        </p:txBody>
      </p:sp>
      <p:sp>
        <p:nvSpPr>
          <p:cNvPr id="517" name="Google Shape;517;p61"/>
          <p:cNvSpPr txBox="1"/>
          <p:nvPr>
            <p:ph idx="1" type="body"/>
          </p:nvPr>
        </p:nvSpPr>
        <p:spPr>
          <a:xfrm>
            <a:off x="220300" y="990600"/>
            <a:ext cx="8716200" cy="49377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1" i="0" lang="en-US" sz="2400" u="none" cap="none" strike="noStrike">
                <a:solidFill>
                  <a:srgbClr val="0000FF"/>
                </a:solidFill>
                <a:latin typeface="Arial"/>
                <a:ea typeface="Arial"/>
                <a:cs typeface="Arial"/>
                <a:sym typeface="Arial"/>
              </a:rPr>
              <a:t>Misconception 1:  More consumption is always and unconditionally better. (</a:t>
            </a:r>
            <a:r>
              <a:rPr b="1" lang="en-US" sz="2400">
                <a:solidFill>
                  <a:srgbClr val="000000"/>
                </a:solidFill>
              </a:rPr>
              <a:t>i.e. maximum consumption is </a:t>
            </a:r>
            <a:r>
              <a:rPr b="1" lang="en-US" sz="2400" u="sng">
                <a:solidFill>
                  <a:srgbClr val="000000"/>
                </a:solidFill>
              </a:rPr>
              <a:t>practically the goal of our life.</a:t>
            </a:r>
            <a:r>
              <a:rPr b="1" i="0" lang="en-US" sz="2400" u="none" cap="none" strike="noStrike">
                <a:solidFill>
                  <a:srgbClr val="0000FF"/>
                </a:solidFill>
                <a:latin typeface="Arial"/>
                <a:ea typeface="Arial"/>
                <a:cs typeface="Arial"/>
                <a:sym typeface="Arial"/>
              </a:rPr>
              <a:t>)</a:t>
            </a:r>
            <a:endParaRPr b="0" i="0" sz="2600" u="none" cap="none" strike="noStrike">
              <a:solidFill>
                <a:srgbClr val="0000FF"/>
              </a:solidFill>
              <a:latin typeface="Arial"/>
              <a:ea typeface="Arial"/>
              <a:cs typeface="Arial"/>
              <a:sym typeface="Arial"/>
            </a:endParaRPr>
          </a:p>
          <a:p>
            <a:pPr indent="-342265" lvl="1" marL="548640" marR="0" rtl="0" algn="l">
              <a:spcBef>
                <a:spcPts val="0"/>
              </a:spcBef>
              <a:spcAft>
                <a:spcPts val="0"/>
              </a:spcAft>
              <a:buClr>
                <a:schemeClr val="accent2"/>
              </a:buClr>
              <a:buSzPts val="2000"/>
              <a:buFont typeface="Arial"/>
              <a:buChar char="●"/>
            </a:pPr>
            <a:r>
              <a:rPr lang="en-US" sz="2000"/>
              <a:t>Actually, more is better </a:t>
            </a:r>
            <a:r>
              <a:rPr b="0" i="0" lang="en-US" sz="2000" u="none" cap="none" strike="noStrike">
                <a:solidFill>
                  <a:schemeClr val="dk1"/>
                </a:solidFill>
                <a:latin typeface="Arial"/>
                <a:ea typeface="Arial"/>
                <a:cs typeface="Arial"/>
                <a:sym typeface="Arial"/>
              </a:rPr>
              <a:t>only as long as our physical needs have not been met (survival).</a:t>
            </a:r>
            <a:r>
              <a:rPr lang="en-US" sz="2000"/>
              <a:t> </a:t>
            </a:r>
            <a:r>
              <a:rPr i="1" lang="en-US" sz="2000"/>
              <a:t>Excess could be useless or even harmful.</a:t>
            </a:r>
            <a:endParaRPr b="0" i="1" sz="2000" u="none" cap="none" strike="noStrike">
              <a:solidFill>
                <a:schemeClr val="dk1"/>
              </a:solidFill>
              <a:latin typeface="Arial"/>
              <a:ea typeface="Arial"/>
              <a:cs typeface="Arial"/>
              <a:sym typeface="Arial"/>
            </a:endParaRPr>
          </a:p>
          <a:p>
            <a:pPr indent="-342265" lvl="1" marL="548640" marR="0" rtl="0" algn="l">
              <a:spcBef>
                <a:spcPts val="0"/>
              </a:spcBef>
              <a:spcAft>
                <a:spcPts val="0"/>
              </a:spcAft>
              <a:buClr>
                <a:srgbClr val="DA0002"/>
              </a:buClr>
              <a:buSzPts val="2000"/>
              <a:buFont typeface="Arial"/>
              <a:buChar char="●"/>
            </a:pPr>
            <a:r>
              <a:rPr b="0" i="0" lang="en-US" sz="2000" u="none" cap="none" strike="noStrike">
                <a:solidFill>
                  <a:srgbClr val="DA0002"/>
                </a:solidFill>
                <a:latin typeface="Arial"/>
                <a:ea typeface="Arial"/>
                <a:cs typeface="Arial"/>
                <a:sym typeface="Arial"/>
              </a:rPr>
              <a:t>If the consumptive survival instinct refuses to shut off even after meeting one</a:t>
            </a:r>
            <a:r>
              <a:rPr lang="en-US" sz="2000">
                <a:solidFill>
                  <a:srgbClr val="DA0002"/>
                </a:solidFill>
              </a:rPr>
              <a:t>’s needs</a:t>
            </a:r>
            <a:r>
              <a:rPr b="0" i="0" lang="en-US" sz="2000" u="none" cap="none" strike="noStrike">
                <a:solidFill>
                  <a:srgbClr val="DA0002"/>
                </a:solidFill>
                <a:latin typeface="Arial"/>
                <a:ea typeface="Arial"/>
                <a:cs typeface="Arial"/>
                <a:sym typeface="Arial"/>
              </a:rPr>
              <a:t>, one consumes/ accumulates in excess (overconsumption). It becomes </a:t>
            </a:r>
            <a:r>
              <a:rPr b="1" i="1" lang="en-US" sz="2000" u="none" cap="none" strike="noStrike">
                <a:solidFill>
                  <a:srgbClr val="DA0002"/>
                </a:solidFill>
                <a:latin typeface="Arial"/>
                <a:ea typeface="Arial"/>
                <a:cs typeface="Arial"/>
                <a:sym typeface="Arial"/>
              </a:rPr>
              <a:t>selfish greed</a:t>
            </a:r>
            <a:r>
              <a:rPr b="0" i="0" lang="en-US" sz="2000" u="none" cap="none" strike="noStrike">
                <a:solidFill>
                  <a:srgbClr val="DA0002"/>
                </a:solidFill>
                <a:latin typeface="Arial"/>
                <a:ea typeface="Arial"/>
                <a:cs typeface="Arial"/>
                <a:sym typeface="Arial"/>
              </a:rPr>
              <a:t>.</a:t>
            </a:r>
            <a:endParaRPr b="0" i="0" sz="2000" u="none" cap="none" strike="noStrike">
              <a:solidFill>
                <a:srgbClr val="DA0002"/>
              </a:solidFill>
              <a:latin typeface="Arial"/>
              <a:ea typeface="Arial"/>
              <a:cs typeface="Arial"/>
              <a:sym typeface="Arial"/>
            </a:endParaRPr>
          </a:p>
          <a:p>
            <a:pPr indent="-342265" lvl="1" marL="548640" marR="0" rtl="0" algn="l">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Beyond the physical needs, consumption is done due to an obsession for safeguarding security, (accumulation/ hoarding) or for thrill (pleasure-seeking). </a:t>
            </a:r>
            <a:endParaRPr b="0" i="0" sz="2000" u="none" cap="none" strike="noStrike">
              <a:solidFill>
                <a:schemeClr val="dk1"/>
              </a:solidFill>
              <a:latin typeface="Arial"/>
              <a:ea typeface="Arial"/>
              <a:cs typeface="Arial"/>
              <a:sym typeface="Arial"/>
            </a:endParaRPr>
          </a:p>
          <a:p>
            <a:pPr indent="-342265" lvl="1" marL="548640" marR="0" rtl="0" algn="l">
              <a:spcBef>
                <a:spcPts val="0"/>
              </a:spcBef>
              <a:spcAft>
                <a:spcPts val="0"/>
              </a:spcAft>
              <a:buClr>
                <a:schemeClr val="accent2"/>
              </a:buClr>
              <a:buSzPts val="2000"/>
              <a:buFont typeface="Arial"/>
              <a:buChar char="●"/>
            </a:pPr>
            <a:r>
              <a:rPr lang="en-US" sz="2000">
                <a:solidFill>
                  <a:srgbClr val="7F6000"/>
                </a:solidFill>
              </a:rPr>
              <a:t>Most people </a:t>
            </a:r>
            <a:r>
              <a:rPr b="0" i="0" lang="en-US" sz="2000" u="none" cap="none" strike="noStrike">
                <a:solidFill>
                  <a:srgbClr val="7F6000"/>
                </a:solidFill>
                <a:latin typeface="Arial"/>
                <a:ea typeface="Arial"/>
                <a:cs typeface="Arial"/>
                <a:sym typeface="Arial"/>
              </a:rPr>
              <a:t>are unclear about any goal of life higher than survival.</a:t>
            </a:r>
            <a:r>
              <a:rPr b="0" i="0" lang="en-US" sz="2000" u="none" cap="none" strike="noStrike">
                <a:solidFill>
                  <a:schemeClr val="dk1"/>
                </a:solidFill>
                <a:latin typeface="Arial"/>
                <a:ea typeface="Arial"/>
                <a:cs typeface="Arial"/>
                <a:sym typeface="Arial"/>
              </a:rPr>
              <a:t> So, after the physical needs are met, there is a goal-crisis.  Most of us lack the ability to </a:t>
            </a:r>
            <a:r>
              <a:rPr lang="en-US" sz="2000"/>
              <a:t>identify</a:t>
            </a:r>
            <a:r>
              <a:rPr b="0" i="0" lang="en-US" sz="2000" u="none" cap="none" strike="noStrike">
                <a:solidFill>
                  <a:schemeClr val="dk1"/>
                </a:solidFill>
                <a:latin typeface="Arial"/>
                <a:ea typeface="Arial"/>
                <a:cs typeface="Arial"/>
                <a:sym typeface="Arial"/>
              </a:rPr>
              <a:t> a goal significantly different from mere survival. </a:t>
            </a:r>
            <a:endParaRPr b="0" i="0" sz="2000" u="none" cap="none" strike="noStrike">
              <a:solidFill>
                <a:schemeClr val="dk1"/>
              </a:solidFill>
              <a:latin typeface="Arial"/>
              <a:ea typeface="Arial"/>
              <a:cs typeface="Arial"/>
              <a:sym typeface="Arial"/>
            </a:endParaRPr>
          </a:p>
          <a:p>
            <a:pPr indent="-342265" lvl="1" marL="548640" marR="0" rtl="0" algn="l">
              <a:spcBef>
                <a:spcPts val="0"/>
              </a:spcBef>
              <a:spcAft>
                <a:spcPts val="0"/>
              </a:spcAft>
              <a:buClr>
                <a:schemeClr val="accent2"/>
              </a:buClr>
              <a:buSzPts val="2000"/>
              <a:buFont typeface="Arial"/>
              <a:buChar char="●"/>
            </a:pPr>
            <a:r>
              <a:rPr b="0" i="0" lang="en-US" sz="2000" u="none" cap="none" strike="noStrike">
                <a:solidFill>
                  <a:srgbClr val="DA0002"/>
                </a:solidFill>
                <a:latin typeface="Arial"/>
                <a:ea typeface="Arial"/>
                <a:cs typeface="Arial"/>
                <a:sym typeface="Arial"/>
              </a:rPr>
              <a:t>Consumption, which i</a:t>
            </a:r>
            <a:r>
              <a:rPr lang="en-US" sz="2000">
                <a:solidFill>
                  <a:srgbClr val="DA0002"/>
                </a:solidFill>
              </a:rPr>
              <a:t>s usually </a:t>
            </a:r>
            <a:r>
              <a:rPr b="0" i="0" lang="en-US" sz="2000" u="none" cap="none" strike="noStrike">
                <a:solidFill>
                  <a:srgbClr val="DA0002"/>
                </a:solidFill>
                <a:latin typeface="Arial"/>
                <a:ea typeface="Arial"/>
                <a:cs typeface="Arial"/>
                <a:sym typeface="Arial"/>
              </a:rPr>
              <a:t>the means to survival, </a:t>
            </a:r>
            <a:r>
              <a:rPr lang="en-US" sz="2000">
                <a:solidFill>
                  <a:srgbClr val="DA0002"/>
                </a:solidFill>
              </a:rPr>
              <a:t>then takes over as the </a:t>
            </a:r>
            <a:r>
              <a:rPr b="1" lang="en-US" sz="2000">
                <a:solidFill>
                  <a:srgbClr val="DA0002"/>
                </a:solidFill>
              </a:rPr>
              <a:t>practical goal</a:t>
            </a:r>
            <a:r>
              <a:rPr lang="en-US" sz="2000">
                <a:solidFill>
                  <a:srgbClr val="DA0002"/>
                </a:solidFill>
              </a:rPr>
              <a:t> of our life.</a:t>
            </a:r>
            <a:r>
              <a:rPr b="0" i="0" lang="en-US" sz="2000" u="none" cap="none" strike="noStrike">
                <a:solidFill>
                  <a:srgbClr val="DA0002"/>
                </a:solidFill>
                <a:latin typeface="Arial"/>
                <a:ea typeface="Arial"/>
                <a:cs typeface="Arial"/>
                <a:sym typeface="Arial"/>
              </a:rPr>
              <a:t>..</a:t>
            </a:r>
            <a:r>
              <a:rPr b="0" i="0" lang="en-US" sz="2000" u="none" cap="none" strike="noStrike">
                <a:solidFill>
                  <a:schemeClr val="dk1"/>
                </a:solidFill>
                <a:latin typeface="Arial"/>
                <a:ea typeface="Arial"/>
                <a:cs typeface="Arial"/>
                <a:sym typeface="Arial"/>
              </a:rPr>
              <a:t> </a:t>
            </a:r>
            <a:endParaRPr b="0" i="0" sz="2000" u="none" cap="none" strike="noStrike">
              <a:solidFill>
                <a:srgbClr val="0000FF"/>
              </a:solidFill>
              <a:latin typeface="Arial"/>
              <a:ea typeface="Arial"/>
              <a:cs typeface="Arial"/>
              <a:sym typeface="Arial"/>
            </a:endParaRPr>
          </a:p>
        </p:txBody>
      </p:sp>
      <p:sp>
        <p:nvSpPr>
          <p:cNvPr id="518" name="Google Shape;518;p61"/>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Effect filter="fade" transition="in">
                                      <p:cBhvr>
                                        <p:cTn dur="1000"/>
                                        <p:tgtEl>
                                          <p:spTgt spid="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Effect filter="fade" transition="in">
                                      <p:cBhvr>
                                        <p:cTn dur="1000"/>
                                        <p:tgtEl>
                                          <p:spTgt spid="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Effect filter="fade" transition="in">
                                      <p:cBhvr>
                                        <p:cTn dur="1000"/>
                                        <p:tgtEl>
                                          <p:spTgt spid="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animEffect filter="fade" transition="in">
                                      <p:cBhvr>
                                        <p:cTn dur="1000"/>
                                        <p:tgtEl>
                                          <p:spTgt spid="5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animEffect filter="fade" transition="in">
                                      <p:cBhvr>
                                        <p:cTn dur="1000"/>
                                        <p:tgtEl>
                                          <p:spTgt spid="5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animEffect filter="fade" transition="in">
                                      <p:cBhvr>
                                        <p:cTn dur="1000"/>
                                        <p:tgtEl>
                                          <p:spTgt spid="5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lang="en-US"/>
              <a:t>Root Causes of Unsustainability</a:t>
            </a:r>
            <a:endParaRPr b="1" i="0" sz="3200" u="none" cap="none" strike="noStrike">
              <a:solidFill>
                <a:srgbClr val="C73C39"/>
              </a:solidFill>
              <a:latin typeface="Arial"/>
              <a:ea typeface="Arial"/>
              <a:cs typeface="Arial"/>
              <a:sym typeface="Arial"/>
            </a:endParaRPr>
          </a:p>
        </p:txBody>
      </p:sp>
      <p:sp>
        <p:nvSpPr>
          <p:cNvPr id="525" name="Google Shape;525;p62"/>
          <p:cNvSpPr txBox="1"/>
          <p:nvPr>
            <p:ph idx="1" type="body"/>
          </p:nvPr>
        </p:nvSpPr>
        <p:spPr>
          <a:xfrm>
            <a:off x="251675" y="1066800"/>
            <a:ext cx="8727300" cy="56553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1" i="0" lang="en-US" sz="2200" u="none" cap="none" strike="noStrike">
                <a:solidFill>
                  <a:srgbClr val="0000FF"/>
                </a:solidFill>
                <a:latin typeface="Arial"/>
                <a:ea typeface="Arial"/>
                <a:cs typeface="Arial"/>
                <a:sym typeface="Arial"/>
              </a:rPr>
              <a:t>Misconception 2:  We believe that unethical consumption has no </a:t>
            </a:r>
            <a:r>
              <a:rPr b="1" i="0" lang="en-US" sz="2200" u="sng" cap="none" strike="noStrike">
                <a:solidFill>
                  <a:srgbClr val="0000FF"/>
                </a:solidFill>
                <a:latin typeface="Arial"/>
                <a:ea typeface="Arial"/>
                <a:cs typeface="Arial"/>
                <a:sym typeface="Arial"/>
              </a:rPr>
              <a:t>personal</a:t>
            </a:r>
            <a:r>
              <a:rPr b="1" i="0" lang="en-US" sz="2200" u="none" cap="none" strike="noStrike">
                <a:solidFill>
                  <a:srgbClr val="0000FF"/>
                </a:solidFill>
                <a:latin typeface="Arial"/>
                <a:ea typeface="Arial"/>
                <a:cs typeface="Arial"/>
                <a:sym typeface="Arial"/>
              </a:rPr>
              <a:t> adverse consequences. </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1" i="0" lang="en-US" sz="1950" u="none" cap="none" strike="noStrike">
                <a:solidFill>
                  <a:schemeClr val="dk1"/>
                </a:solidFill>
                <a:latin typeface="Arial"/>
                <a:ea typeface="Arial"/>
                <a:cs typeface="Arial"/>
                <a:sym typeface="Arial"/>
              </a:rPr>
              <a:t>Unethical consumption, </a:t>
            </a:r>
            <a:r>
              <a:rPr i="0" lang="en-US" sz="1950" u="none" cap="none" strike="noStrike">
                <a:solidFill>
                  <a:schemeClr val="dk1"/>
                </a:solidFill>
                <a:latin typeface="Arial"/>
                <a:ea typeface="Arial"/>
                <a:cs typeface="Arial"/>
                <a:sym typeface="Arial"/>
              </a:rPr>
              <a:t>i.e. consuming others</a:t>
            </a:r>
            <a:r>
              <a:rPr lang="en-US" sz="1950"/>
              <a:t>’ rightful share (</a:t>
            </a:r>
            <a:r>
              <a:rPr lang="en-US" sz="1950">
                <a:solidFill>
                  <a:srgbClr val="DA0002"/>
                </a:solidFill>
              </a:rPr>
              <a:t>stealing, corruption, etc.</a:t>
            </a:r>
            <a:r>
              <a:rPr lang="en-US" sz="1950"/>
              <a:t>) and overconsumption </a:t>
            </a:r>
            <a:r>
              <a:rPr i="0" lang="en-US" sz="1950" u="none" cap="none" strike="noStrike">
                <a:solidFill>
                  <a:schemeClr val="dk1"/>
                </a:solidFill>
                <a:latin typeface="Arial"/>
                <a:ea typeface="Arial"/>
                <a:cs typeface="Arial"/>
                <a:sym typeface="Arial"/>
              </a:rPr>
              <a:t>(</a:t>
            </a:r>
            <a:r>
              <a:rPr i="0" lang="en-US" sz="1950" u="none" cap="none" strike="noStrike">
                <a:solidFill>
                  <a:srgbClr val="DA0002"/>
                </a:solidFill>
                <a:latin typeface="Arial"/>
                <a:ea typeface="Arial"/>
                <a:cs typeface="Arial"/>
                <a:sym typeface="Arial"/>
              </a:rPr>
              <a:t>greed</a:t>
            </a:r>
            <a:r>
              <a:rPr i="0" lang="en-US" sz="1950" u="none" cap="none" strike="noStrike">
                <a:solidFill>
                  <a:schemeClr val="dk1"/>
                </a:solidFill>
                <a:latin typeface="Arial"/>
                <a:ea typeface="Arial"/>
                <a:cs typeface="Arial"/>
                <a:sym typeface="Arial"/>
              </a:rPr>
              <a:t>) can be </a:t>
            </a:r>
            <a:r>
              <a:rPr b="0" i="0" lang="en-US" sz="1950" u="none" cap="none" strike="noStrike">
                <a:solidFill>
                  <a:schemeClr val="dk1"/>
                </a:solidFill>
                <a:latin typeface="Arial"/>
                <a:ea typeface="Arial"/>
                <a:cs typeface="Arial"/>
                <a:sym typeface="Arial"/>
              </a:rPr>
              <a:t>minimized only where the law is strict, fast-acting,  and comprehensive enough.  </a:t>
            </a:r>
            <a:endParaRPr b="0" i="0" sz="195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1950" u="none" cap="none" strike="noStrike">
                <a:solidFill>
                  <a:schemeClr val="dk1"/>
                </a:solidFill>
                <a:latin typeface="Arial"/>
                <a:ea typeface="Arial"/>
                <a:cs typeface="Arial"/>
                <a:sym typeface="Arial"/>
              </a:rPr>
              <a:t>However, such societies can get </a:t>
            </a:r>
            <a:r>
              <a:rPr lang="en-US" sz="1950"/>
              <a:t>suffocatingly</a:t>
            </a:r>
            <a:r>
              <a:rPr b="0" i="0" lang="en-US" sz="1950" u="none" cap="none" strike="noStrike">
                <a:solidFill>
                  <a:schemeClr val="dk1"/>
                </a:solidFill>
                <a:latin typeface="Arial"/>
                <a:ea typeface="Arial"/>
                <a:cs typeface="Arial"/>
                <a:sym typeface="Arial"/>
              </a:rPr>
              <a:t> restrictive.  And since no law or system can be perfect, individuals still find loopholes.  Such a system itself is unsustainable!</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1950" u="none" cap="none" strike="noStrike">
                <a:solidFill>
                  <a:schemeClr val="dk1"/>
                </a:solidFill>
                <a:latin typeface="Arial"/>
                <a:ea typeface="Arial"/>
                <a:cs typeface="Arial"/>
                <a:sym typeface="Arial"/>
              </a:rPr>
              <a:t>In more liberal societies, where individuals get more freedom to allow culture and creativity to flourish, unethical consumption is also rampant, since the law is less restrictive.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lang="en-US" sz="1950"/>
              <a:t>People think that</a:t>
            </a:r>
            <a:r>
              <a:rPr b="0" i="0" lang="en-US" sz="1950" u="none" cap="none" strike="noStrike">
                <a:solidFill>
                  <a:schemeClr val="dk1"/>
                </a:solidFill>
                <a:latin typeface="Arial"/>
                <a:ea typeface="Arial"/>
                <a:cs typeface="Arial"/>
                <a:sym typeface="Arial"/>
              </a:rPr>
              <a:t> unethical consumption is fine as long as </a:t>
            </a:r>
            <a:r>
              <a:rPr lang="en-US" sz="1950"/>
              <a:t>they</a:t>
            </a:r>
            <a:r>
              <a:rPr b="0" i="0" lang="en-US" sz="1950" u="none" cap="none" strike="noStrike">
                <a:solidFill>
                  <a:schemeClr val="dk1"/>
                </a:solidFill>
                <a:latin typeface="Arial"/>
                <a:ea typeface="Arial"/>
                <a:cs typeface="Arial"/>
                <a:sym typeface="Arial"/>
              </a:rPr>
              <a:t> </a:t>
            </a:r>
            <a:r>
              <a:rPr lang="en-US" sz="1950"/>
              <a:t>can manage to</a:t>
            </a:r>
            <a:r>
              <a:rPr b="0" i="0" lang="en-US" sz="1950" u="none" cap="none" strike="noStrike">
                <a:solidFill>
                  <a:schemeClr val="dk1"/>
                </a:solidFill>
                <a:latin typeface="Arial"/>
                <a:ea typeface="Arial"/>
                <a:cs typeface="Arial"/>
                <a:sym typeface="Arial"/>
              </a:rPr>
              <a:t> not get caught.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1950" u="none" cap="none" strike="noStrike">
                <a:solidFill>
                  <a:srgbClr val="134F5C"/>
                </a:solidFill>
                <a:latin typeface="Arial"/>
                <a:ea typeface="Arial"/>
                <a:cs typeface="Arial"/>
                <a:sym typeface="Arial"/>
              </a:rPr>
              <a:t>We are </a:t>
            </a:r>
            <a:r>
              <a:rPr b="0" i="1" lang="en-US" sz="1950" u="none" cap="none" strike="noStrike">
                <a:solidFill>
                  <a:srgbClr val="134F5C"/>
                </a:solidFill>
                <a:latin typeface="Arial"/>
                <a:ea typeface="Arial"/>
                <a:cs typeface="Arial"/>
                <a:sym typeface="Arial"/>
              </a:rPr>
              <a:t>unable to appreciate and respond to a long term general adverse consequence.</a:t>
            </a:r>
            <a:r>
              <a:rPr b="0" i="0" lang="en-US" sz="1950" u="none" cap="none" strike="noStrike">
                <a:solidFill>
                  <a:srgbClr val="134F5C"/>
                </a:solidFill>
                <a:latin typeface="Arial"/>
                <a:ea typeface="Arial"/>
                <a:cs typeface="Arial"/>
                <a:sym typeface="Arial"/>
              </a:rPr>
              <a:t> </a:t>
            </a:r>
            <a:r>
              <a:rPr b="0" i="1" lang="en-US" sz="1950" u="none" cap="none" strike="noStrike">
                <a:solidFill>
                  <a:srgbClr val="134F5C"/>
                </a:solidFill>
                <a:latin typeface="Arial"/>
                <a:ea typeface="Arial"/>
                <a:cs typeface="Arial"/>
                <a:sym typeface="Arial"/>
              </a:rPr>
              <a:t>We respond only to personal and immediate consequences</a:t>
            </a:r>
            <a:r>
              <a:rPr b="0" i="0" lang="en-US" sz="1950" u="none" cap="none" strike="noStrike">
                <a:solidFill>
                  <a:srgbClr val="134F5C"/>
                </a:solidFill>
                <a:latin typeface="Arial"/>
                <a:ea typeface="Arial"/>
                <a:cs typeface="Arial"/>
                <a:sym typeface="Arial"/>
              </a:rPr>
              <a:t>. This is the cause of the </a:t>
            </a:r>
            <a:r>
              <a:rPr lang="en-US" sz="1950">
                <a:solidFill>
                  <a:srgbClr val="134F5C"/>
                </a:solidFill>
              </a:rPr>
              <a:t>T</a:t>
            </a:r>
            <a:r>
              <a:rPr b="0" i="0" lang="en-US" sz="1950" u="none" cap="none" strike="noStrike">
                <a:solidFill>
                  <a:srgbClr val="134F5C"/>
                </a:solidFill>
                <a:latin typeface="Arial"/>
                <a:ea typeface="Arial"/>
                <a:cs typeface="Arial"/>
                <a:sym typeface="Arial"/>
              </a:rPr>
              <a:t>ragedy of the </a:t>
            </a:r>
            <a:r>
              <a:rPr lang="en-US" sz="1950">
                <a:solidFill>
                  <a:srgbClr val="134F5C"/>
                </a:solidFill>
              </a:rPr>
              <a:t>C</a:t>
            </a:r>
            <a:r>
              <a:rPr b="0" i="0" lang="en-US" sz="1950" u="none" cap="none" strike="noStrike">
                <a:solidFill>
                  <a:srgbClr val="134F5C"/>
                </a:solidFill>
                <a:latin typeface="Arial"/>
                <a:ea typeface="Arial"/>
                <a:cs typeface="Arial"/>
                <a:sym typeface="Arial"/>
              </a:rPr>
              <a:t>ommons. </a:t>
            </a:r>
            <a:endParaRPr b="0" i="0" sz="2300" u="none" cap="none" strike="noStrike">
              <a:solidFill>
                <a:srgbClr val="134F5C"/>
              </a:solidFill>
              <a:latin typeface="Arial"/>
              <a:ea typeface="Arial"/>
              <a:cs typeface="Arial"/>
              <a:sym typeface="Arial"/>
            </a:endParaRPr>
          </a:p>
        </p:txBody>
      </p:sp>
      <p:sp>
        <p:nvSpPr>
          <p:cNvPr id="526" name="Google Shape;526;p62"/>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
        <p:nvSpPr>
          <p:cNvPr id="527" name="Google Shape;527;p62"/>
          <p:cNvSpPr txBox="1"/>
          <p:nvPr>
            <p:ph idx="4294967295" type="sldNum"/>
          </p:nvPr>
        </p:nvSpPr>
        <p:spPr>
          <a:xfrm>
            <a:off x="612648" y="6492300"/>
            <a:ext cx="1981200" cy="36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u="sng">
                <a:solidFill>
                  <a:schemeClr val="hlink"/>
                </a:solidFill>
                <a:hlinkClick action="ppaction://hlinksldjump" r:id="rId3"/>
              </a:rPr>
              <a:t>Back to Outline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animEffect filter="fade" transition="in">
                                      <p:cBhvr>
                                        <p:cTn dur="1000"/>
                                        <p:tgtEl>
                                          <p:spTgt spid="5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animEffect filter="fade" transition="in">
                                      <p:cBhvr>
                                        <p:cTn dur="1000"/>
                                        <p:tgtEl>
                                          <p:spTgt spid="5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animEffect filter="fade" transition="in">
                                      <p:cBhvr>
                                        <p:cTn dur="1000"/>
                                        <p:tgtEl>
                                          <p:spTgt spid="5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animEffect filter="fade" transition="in">
                                      <p:cBhvr>
                                        <p:cTn dur="1000"/>
                                        <p:tgtEl>
                                          <p:spTgt spid="5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animEffect filter="fade" transition="in">
                                      <p:cBhvr>
                                        <p:cTn dur="1000"/>
                                        <p:tgtEl>
                                          <p:spTgt spid="5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animEffect filter="fade" transition="in">
                                      <p:cBhvr>
                                        <p:cTn dur="1000"/>
                                        <p:tgtEl>
                                          <p:spTgt spid="52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pic>
        <p:nvPicPr>
          <p:cNvPr descr="potato.gif" id="532" name="Google Shape;532;p63"/>
          <p:cNvPicPr preferRelativeResize="0"/>
          <p:nvPr/>
        </p:nvPicPr>
        <p:blipFill rotWithShape="1">
          <a:blip r:embed="rId3">
            <a:alphaModFix/>
          </a:blip>
          <a:srcRect b="0" l="0" r="25384" t="-9385"/>
          <a:stretch/>
        </p:blipFill>
        <p:spPr>
          <a:xfrm>
            <a:off x="48600" y="-755350"/>
            <a:ext cx="9046799" cy="7613350"/>
          </a:xfrm>
          <a:prstGeom prst="rect">
            <a:avLst/>
          </a:prstGeom>
          <a:noFill/>
          <a:ln>
            <a:noFill/>
          </a:ln>
        </p:spPr>
      </p:pic>
      <p:sp>
        <p:nvSpPr>
          <p:cNvPr id="533" name="Google Shape;533;p63"/>
          <p:cNvSpPr/>
          <p:nvPr/>
        </p:nvSpPr>
        <p:spPr>
          <a:xfrm>
            <a:off x="469150" y="16650"/>
            <a:ext cx="8334600" cy="762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0000"/>
                </a:solidFill>
              </a:rPr>
              <a:t>UNSUSTAINABILITY</a:t>
            </a:r>
            <a:endParaRPr b="1" sz="2400">
              <a:solidFill>
                <a:srgbClr val="FF0000"/>
              </a:solidFill>
            </a:endParaRPr>
          </a:p>
          <a:p>
            <a:pPr indent="0" lvl="0" marL="0" rtl="0" algn="ctr">
              <a:spcBef>
                <a:spcPts val="0"/>
              </a:spcBef>
              <a:spcAft>
                <a:spcPts val="0"/>
              </a:spcAft>
              <a:buNone/>
            </a:pPr>
            <a:r>
              <a:rPr b="1" lang="en-US" sz="2400"/>
              <a:t>Social Issues                               Environmental Issues </a:t>
            </a:r>
            <a:endParaRPr b="1" sz="2400"/>
          </a:p>
        </p:txBody>
      </p:sp>
      <p:sp>
        <p:nvSpPr>
          <p:cNvPr id="534" name="Google Shape;534;p63"/>
          <p:cNvSpPr/>
          <p:nvPr/>
        </p:nvSpPr>
        <p:spPr>
          <a:xfrm>
            <a:off x="1475675" y="4512450"/>
            <a:ext cx="6428400" cy="595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Weak ethics</a:t>
            </a:r>
            <a:endParaRPr b="1" sz="2400"/>
          </a:p>
        </p:txBody>
      </p:sp>
      <p:sp>
        <p:nvSpPr>
          <p:cNvPr id="535" name="Google Shape;535;p63"/>
          <p:cNvSpPr/>
          <p:nvPr/>
        </p:nvSpPr>
        <p:spPr>
          <a:xfrm>
            <a:off x="76500" y="5648525"/>
            <a:ext cx="9046800" cy="969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lang="en-US" sz="2400">
                <a:solidFill>
                  <a:srgbClr val="0000FF"/>
                </a:solidFill>
              </a:rPr>
              <a:t>Misconception 1:  Max. consumption is the goal—greed.  </a:t>
            </a:r>
            <a:endParaRPr sz="2400">
              <a:solidFill>
                <a:srgbClr val="0000FF"/>
              </a:solidFill>
            </a:endParaRPr>
          </a:p>
          <a:p>
            <a:pPr indent="0" lvl="0" marL="0" rtl="0" algn="l">
              <a:spcBef>
                <a:spcPts val="600"/>
              </a:spcBef>
              <a:spcAft>
                <a:spcPts val="0"/>
              </a:spcAft>
              <a:buNone/>
            </a:pPr>
            <a:r>
              <a:rPr lang="en-US" sz="2400">
                <a:solidFill>
                  <a:srgbClr val="0000FF"/>
                </a:solidFill>
              </a:rPr>
              <a:t>Misconception 2:  No personal harm for unethical consumption. </a:t>
            </a:r>
            <a:endParaRPr sz="2400"/>
          </a:p>
        </p:txBody>
      </p:sp>
      <p:sp>
        <p:nvSpPr>
          <p:cNvPr id="536" name="Google Shape;536;p63"/>
          <p:cNvSpPr/>
          <p:nvPr/>
        </p:nvSpPr>
        <p:spPr>
          <a:xfrm>
            <a:off x="2371450" y="2337300"/>
            <a:ext cx="4518000" cy="1194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t>Unethical Consumption:</a:t>
            </a:r>
            <a:endParaRPr b="1" sz="2400"/>
          </a:p>
          <a:p>
            <a:pPr indent="-355600" lvl="0" marL="457200" rtl="0" algn="l">
              <a:spcBef>
                <a:spcPts val="0"/>
              </a:spcBef>
              <a:spcAft>
                <a:spcPts val="0"/>
              </a:spcAft>
              <a:buSzPts val="2000"/>
              <a:buChar char="●"/>
            </a:pPr>
            <a:r>
              <a:rPr lang="en-US" sz="2000"/>
              <a:t>Overconsumption in scarcity</a:t>
            </a:r>
            <a:endParaRPr sz="2000"/>
          </a:p>
          <a:p>
            <a:pPr indent="-355600" lvl="0" marL="457200" rtl="0" algn="l">
              <a:spcBef>
                <a:spcPts val="0"/>
              </a:spcBef>
              <a:spcAft>
                <a:spcPts val="0"/>
              </a:spcAft>
              <a:buSzPts val="2000"/>
              <a:buChar char="●"/>
            </a:pPr>
            <a:r>
              <a:rPr lang="en-US" sz="2000"/>
              <a:t>Consuming others’ rightful share</a:t>
            </a:r>
            <a:endParaRPr sz="2000"/>
          </a:p>
        </p:txBody>
      </p:sp>
      <p:sp>
        <p:nvSpPr>
          <p:cNvPr id="537" name="Google Shape;537;p63"/>
          <p:cNvSpPr/>
          <p:nvPr/>
        </p:nvSpPr>
        <p:spPr>
          <a:xfrm rot="-5400000">
            <a:off x="4087848" y="1409700"/>
            <a:ext cx="1023900" cy="485100"/>
          </a:xfrm>
          <a:prstGeom prst="stripedRightArrow">
            <a:avLst>
              <a:gd fmla="val 50000" name="adj1"/>
              <a:gd fmla="val 50000" name="adj2"/>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0000"/>
              </a:solidFill>
            </a:endParaRPr>
          </a:p>
        </p:txBody>
      </p:sp>
      <p:sp>
        <p:nvSpPr>
          <p:cNvPr id="538" name="Google Shape;538;p63"/>
          <p:cNvSpPr/>
          <p:nvPr/>
        </p:nvSpPr>
        <p:spPr>
          <a:xfrm rot="-5400000">
            <a:off x="4473275" y="5179375"/>
            <a:ext cx="446400" cy="443400"/>
          </a:xfrm>
          <a:prstGeom prst="stripedRightArrow">
            <a:avLst>
              <a:gd fmla="val 50000" name="adj1"/>
              <a:gd fmla="val 50000" name="adj2"/>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0000"/>
              </a:solidFill>
            </a:endParaRPr>
          </a:p>
        </p:txBody>
      </p:sp>
      <p:sp>
        <p:nvSpPr>
          <p:cNvPr id="539" name="Google Shape;539;p63"/>
          <p:cNvSpPr/>
          <p:nvPr/>
        </p:nvSpPr>
        <p:spPr>
          <a:xfrm rot="-5400000">
            <a:off x="4355725" y="3967525"/>
            <a:ext cx="501600" cy="471000"/>
          </a:xfrm>
          <a:prstGeom prst="stripedRightArrow">
            <a:avLst>
              <a:gd fmla="val 50000" name="adj1"/>
              <a:gd fmla="val 50000" name="adj2"/>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64"/>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4"/>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rPr lang="en-US">
                <a:solidFill>
                  <a:srgbClr val="783F04"/>
                </a:solidFill>
              </a:rPr>
              <a:t>That seems easy!</a:t>
            </a:r>
            <a:endParaRPr>
              <a:solidFill>
                <a:srgbClr val="783F04"/>
              </a:solidFill>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rPr lang="en-US"/>
              <a:t>Since, unsustainability is caused by unethical (immoral) behavior, the solution obviously is moral instruction….</a:t>
            </a:r>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rPr lang="en-US">
                <a:solidFill>
                  <a:srgbClr val="274E13"/>
                </a:solidFill>
              </a:rPr>
              <a:t>We must simply instruct the public to be moral. Right?</a:t>
            </a:r>
            <a:endParaRPr>
              <a:solidFill>
                <a:srgbClr val="274E13"/>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65"/>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C73C39"/>
              </a:buClr>
              <a:buFont typeface="Arial"/>
              <a:buNone/>
            </a:pPr>
            <a:r>
              <a:rPr lang="en-US"/>
              <a:t>Can moral instruction lead to morality and sustainability? </a:t>
            </a:r>
            <a:endParaRPr/>
          </a:p>
        </p:txBody>
      </p:sp>
      <p:sp>
        <p:nvSpPr>
          <p:cNvPr id="551" name="Google Shape;551;p65"/>
          <p:cNvSpPr txBox="1"/>
          <p:nvPr>
            <p:ph idx="1" type="body"/>
          </p:nvPr>
        </p:nvSpPr>
        <p:spPr>
          <a:xfrm>
            <a:off x="172400" y="914400"/>
            <a:ext cx="8802300" cy="54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US" sz="2400"/>
              <a:t>Merely instructing people to be moral is not sufficient.</a:t>
            </a:r>
            <a:endParaRPr b="1" sz="2400"/>
          </a:p>
          <a:p>
            <a:pPr indent="0" lvl="0" marL="0" rtl="0" algn="l">
              <a:spcBef>
                <a:spcPts val="600"/>
              </a:spcBef>
              <a:spcAft>
                <a:spcPts val="0"/>
              </a:spcAft>
              <a:buNone/>
            </a:pPr>
            <a:r>
              <a:rPr b="1" lang="en-US" sz="2150">
                <a:solidFill>
                  <a:srgbClr val="000000"/>
                </a:solidFill>
              </a:rPr>
              <a:t>When a person's </a:t>
            </a:r>
            <a:r>
              <a:rPr b="1" i="1" lang="en-US" sz="2150" u="sng">
                <a:solidFill>
                  <a:srgbClr val="DA0002"/>
                </a:solidFill>
              </a:rPr>
              <a:t>practical</a:t>
            </a:r>
            <a:r>
              <a:rPr b="1" lang="en-US" sz="2150" u="sng">
                <a:solidFill>
                  <a:srgbClr val="DA0002"/>
                </a:solidFill>
              </a:rPr>
              <a:t> goal</a:t>
            </a:r>
            <a:r>
              <a:rPr b="1" lang="en-US" sz="2150"/>
              <a:t> </a:t>
            </a:r>
            <a:r>
              <a:rPr b="1" lang="en-US" sz="2150">
                <a:solidFill>
                  <a:srgbClr val="000000"/>
                </a:solidFill>
              </a:rPr>
              <a:t>in life is more and more consumption, why would he give up or even reduce it? </a:t>
            </a:r>
            <a:endParaRPr b="1" sz="2150">
              <a:solidFill>
                <a:srgbClr val="000000"/>
              </a:solidFill>
            </a:endParaRPr>
          </a:p>
          <a:p>
            <a:pPr indent="-281940" lvl="1" marL="548640" rtl="0" algn="l">
              <a:spcBef>
                <a:spcPts val="500"/>
              </a:spcBef>
              <a:spcAft>
                <a:spcPts val="0"/>
              </a:spcAft>
              <a:buSzPts val="1050"/>
              <a:buChar char="●"/>
            </a:pPr>
            <a:r>
              <a:rPr b="1" i="1" lang="en-US" sz="2150">
                <a:solidFill>
                  <a:srgbClr val="B45F06"/>
                </a:solidFill>
              </a:rPr>
              <a:t>For the sake of others?</a:t>
            </a:r>
            <a:r>
              <a:rPr lang="en-US" sz="2150">
                <a:solidFill>
                  <a:schemeClr val="dk1"/>
                </a:solidFill>
              </a:rPr>
              <a:t> Or for the sake of green plants, cuddly animals and colorful butterflies?....ridiculously unlikely!! </a:t>
            </a:r>
            <a:r>
              <a:rPr lang="en-US" sz="2150">
                <a:solidFill>
                  <a:srgbClr val="85200C"/>
                </a:solidFill>
              </a:rPr>
              <a:t>What does he gain in return for saving them?</a:t>
            </a:r>
            <a:endParaRPr sz="2150">
              <a:solidFill>
                <a:srgbClr val="85200C"/>
              </a:solidFill>
            </a:endParaRPr>
          </a:p>
          <a:p>
            <a:pPr indent="-281940" lvl="1" marL="548640" rtl="0" algn="l">
              <a:spcBef>
                <a:spcPts val="0"/>
              </a:spcBef>
              <a:spcAft>
                <a:spcPts val="0"/>
              </a:spcAft>
              <a:buSzPts val="1050"/>
              <a:buChar char="●"/>
            </a:pPr>
            <a:r>
              <a:rPr b="1" i="1" lang="en-US">
                <a:solidFill>
                  <a:srgbClr val="B45F06"/>
                </a:solidFill>
              </a:rPr>
              <a:t>For fear of the law?</a:t>
            </a:r>
            <a:r>
              <a:rPr lang="en-US"/>
              <a:t>...Only if he is not smart enough to escape from the law!</a:t>
            </a:r>
            <a:endParaRPr/>
          </a:p>
          <a:p>
            <a:pPr indent="-281940" lvl="1" marL="548640" rtl="0" algn="l">
              <a:spcBef>
                <a:spcPts val="0"/>
              </a:spcBef>
              <a:spcAft>
                <a:spcPts val="0"/>
              </a:spcAft>
              <a:buSzPts val="1050"/>
              <a:buChar char="●"/>
            </a:pPr>
            <a:r>
              <a:rPr b="1" i="1" lang="en-US">
                <a:solidFill>
                  <a:srgbClr val="BF9000"/>
                </a:solidFill>
              </a:rPr>
              <a:t>For the sake of his own honor?</a:t>
            </a:r>
            <a:r>
              <a:rPr lang="en-US"/>
              <a:t>...Money, self-benefit and self-gratification is more important than honor to most people.</a:t>
            </a:r>
            <a:endParaRPr/>
          </a:p>
          <a:p>
            <a:pPr indent="-281940" lvl="1" marL="548640" rtl="0" algn="l">
              <a:spcBef>
                <a:spcPts val="0"/>
              </a:spcBef>
              <a:spcAft>
                <a:spcPts val="0"/>
              </a:spcAft>
              <a:buSzPts val="1050"/>
              <a:buChar char="●"/>
            </a:pPr>
            <a:r>
              <a:rPr b="1" i="1" lang="en-US">
                <a:solidFill>
                  <a:srgbClr val="B45F06"/>
                </a:solidFill>
              </a:rPr>
              <a:t>For the sake of respect in society?</a:t>
            </a:r>
            <a:r>
              <a:rPr i="1" lang="en-US"/>
              <a:t>.</a:t>
            </a:r>
            <a:r>
              <a:rPr lang="en-US"/>
              <a:t>..As long as he can keep his unethical behavior secret, he'll still be respected.</a:t>
            </a:r>
            <a:endParaRPr/>
          </a:p>
          <a:p>
            <a:pPr indent="0" lvl="0" marL="0" rtl="0" algn="ctr">
              <a:spcBef>
                <a:spcPts val="600"/>
              </a:spcBef>
              <a:spcAft>
                <a:spcPts val="0"/>
              </a:spcAft>
              <a:buNone/>
            </a:pPr>
            <a:r>
              <a:rPr b="1" i="1" lang="en-US" sz="2100"/>
              <a:t>Moral instruction is most likely to create hypocrites who are eager to instruct and even force morality on others while they carry on with their immoral ways in secret.  </a:t>
            </a:r>
            <a:endParaRPr b="1" i="1"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animEffect filter="fade" transition="in">
                                      <p:cBhvr>
                                        <p:cTn dur="1000"/>
                                        <p:tgtEl>
                                          <p:spTgt spid="5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1" st="1"/>
                                            </p:txEl>
                                          </p:spTgt>
                                        </p:tgtEl>
                                        <p:attrNameLst>
                                          <p:attrName>style.visibility</p:attrName>
                                        </p:attrNameLst>
                                      </p:cBhvr>
                                      <p:to>
                                        <p:strVal val="visible"/>
                                      </p:to>
                                    </p:set>
                                    <p:animEffect filter="fade" transition="in">
                                      <p:cBhvr>
                                        <p:cTn dur="1000"/>
                                        <p:tgtEl>
                                          <p:spTgt spid="5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2" st="2"/>
                                            </p:txEl>
                                          </p:spTgt>
                                        </p:tgtEl>
                                        <p:attrNameLst>
                                          <p:attrName>style.visibility</p:attrName>
                                        </p:attrNameLst>
                                      </p:cBhvr>
                                      <p:to>
                                        <p:strVal val="visible"/>
                                      </p:to>
                                    </p:set>
                                    <p:animEffect filter="fade" transition="in">
                                      <p:cBhvr>
                                        <p:cTn dur="1000"/>
                                        <p:tgtEl>
                                          <p:spTgt spid="5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3" st="3"/>
                                            </p:txEl>
                                          </p:spTgt>
                                        </p:tgtEl>
                                        <p:attrNameLst>
                                          <p:attrName>style.visibility</p:attrName>
                                        </p:attrNameLst>
                                      </p:cBhvr>
                                      <p:to>
                                        <p:strVal val="visible"/>
                                      </p:to>
                                    </p:set>
                                    <p:animEffect filter="fade" transition="in">
                                      <p:cBhvr>
                                        <p:cTn dur="1000"/>
                                        <p:tgtEl>
                                          <p:spTgt spid="5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4" st="4"/>
                                            </p:txEl>
                                          </p:spTgt>
                                        </p:tgtEl>
                                        <p:attrNameLst>
                                          <p:attrName>style.visibility</p:attrName>
                                        </p:attrNameLst>
                                      </p:cBhvr>
                                      <p:to>
                                        <p:strVal val="visible"/>
                                      </p:to>
                                    </p:set>
                                    <p:animEffect filter="fade" transition="in">
                                      <p:cBhvr>
                                        <p:cTn dur="1000"/>
                                        <p:tgtEl>
                                          <p:spTgt spid="5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5" st="5"/>
                                            </p:txEl>
                                          </p:spTgt>
                                        </p:tgtEl>
                                        <p:attrNameLst>
                                          <p:attrName>style.visibility</p:attrName>
                                        </p:attrNameLst>
                                      </p:cBhvr>
                                      <p:to>
                                        <p:strVal val="visible"/>
                                      </p:to>
                                    </p:set>
                                    <p:animEffect filter="fade" transition="in">
                                      <p:cBhvr>
                                        <p:cTn dur="1000"/>
                                        <p:tgtEl>
                                          <p:spTgt spid="5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6" st="6"/>
                                            </p:txEl>
                                          </p:spTgt>
                                        </p:tgtEl>
                                        <p:attrNameLst>
                                          <p:attrName>style.visibility</p:attrName>
                                        </p:attrNameLst>
                                      </p:cBhvr>
                                      <p:to>
                                        <p:strVal val="visible"/>
                                      </p:to>
                                    </p:set>
                                    <p:animEffect filter="fade" transition="in">
                                      <p:cBhvr>
                                        <p:cTn dur="1000"/>
                                        <p:tgtEl>
                                          <p:spTgt spid="55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6"/>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6"/>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t/>
            </a:r>
            <a:endParaRPr>
              <a:solidFill>
                <a:srgbClr val="0000FF"/>
              </a:solidFill>
            </a:endParaRPr>
          </a:p>
          <a:p>
            <a:pPr indent="-198120" lvl="0" marL="274320" rtl="0" algn="l">
              <a:spcBef>
                <a:spcPts val="600"/>
              </a:spcBef>
              <a:spcAft>
                <a:spcPts val="0"/>
              </a:spcAft>
              <a:buNone/>
            </a:pPr>
            <a:r>
              <a:t/>
            </a:r>
            <a:endParaRPr>
              <a:solidFill>
                <a:srgbClr val="0000FF"/>
              </a:solidFill>
            </a:endParaRPr>
          </a:p>
          <a:p>
            <a:pPr indent="-198120" lvl="0" marL="274320" rtl="0" algn="ctr">
              <a:spcBef>
                <a:spcPts val="600"/>
              </a:spcBef>
              <a:spcAft>
                <a:spcPts val="0"/>
              </a:spcAft>
              <a:buNone/>
            </a:pPr>
            <a:r>
              <a:rPr lang="en-US">
                <a:solidFill>
                  <a:srgbClr val="CC0000"/>
                </a:solidFill>
              </a:rPr>
              <a:t>So, we cannot stop unethical behavior (and unsustainability) as long as the two misconceptions exist in our minds. </a:t>
            </a:r>
            <a:endParaRPr>
              <a:solidFill>
                <a:srgbClr val="CC0000"/>
              </a:solidFill>
            </a:endParaRPr>
          </a:p>
          <a:p>
            <a:pPr indent="-198120" lvl="0" marL="274320" rtl="0" algn="l">
              <a:spcBef>
                <a:spcPts val="600"/>
              </a:spcBef>
              <a:spcAft>
                <a:spcPts val="0"/>
              </a:spcAft>
              <a:buNone/>
            </a:pPr>
            <a:r>
              <a:t/>
            </a:r>
            <a:endParaRPr>
              <a:solidFill>
                <a:srgbClr val="0000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6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How can we restore our morality and establish sustainability?</a:t>
            </a:r>
            <a:endParaRPr b="1" i="0" sz="3200" u="none" cap="none" strike="noStrike">
              <a:solidFill>
                <a:srgbClr val="C73C39"/>
              </a:solidFill>
              <a:latin typeface="Arial"/>
              <a:ea typeface="Arial"/>
              <a:cs typeface="Arial"/>
              <a:sym typeface="Arial"/>
            </a:endParaRPr>
          </a:p>
        </p:txBody>
      </p:sp>
      <p:sp>
        <p:nvSpPr>
          <p:cNvPr id="564" name="Google Shape;564;p67"/>
          <p:cNvSpPr txBox="1"/>
          <p:nvPr>
            <p:ph idx="1" type="body"/>
          </p:nvPr>
        </p:nvSpPr>
        <p:spPr>
          <a:xfrm>
            <a:off x="228600" y="1219200"/>
            <a:ext cx="8802900" cy="52653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lang="en-US" sz="2400"/>
              <a:t>Sustainability can be achieved only if we can </a:t>
            </a:r>
            <a:r>
              <a:rPr b="0" i="0" lang="en-US" sz="2400" u="none" cap="none" strike="noStrike">
                <a:solidFill>
                  <a:srgbClr val="0000FF"/>
                </a:solidFill>
                <a:latin typeface="Arial"/>
                <a:ea typeface="Arial"/>
                <a:cs typeface="Arial"/>
                <a:sym typeface="Arial"/>
              </a:rPr>
              <a:t>remove the two basic misconceptions that cause immoral behavior (unethical consumption).</a:t>
            </a:r>
            <a:endParaRPr b="0" i="0" sz="2600" u="none" cap="none" strike="noStrike">
              <a:solidFill>
                <a:srgbClr val="0000FF"/>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lang="en-US" sz="2400"/>
              <a:t>i.e. </a:t>
            </a:r>
            <a:r>
              <a:rPr b="0" i="0" lang="en-US" sz="2400" u="none" cap="none" strike="noStrike">
                <a:solidFill>
                  <a:srgbClr val="0000FF"/>
                </a:solidFill>
                <a:latin typeface="Arial"/>
                <a:ea typeface="Arial"/>
                <a:cs typeface="Arial"/>
                <a:sym typeface="Arial"/>
              </a:rPr>
              <a:t>The person must understand and be fully convinced that:</a:t>
            </a:r>
            <a:endParaRPr b="0" i="0" sz="24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1" lang="en-US" sz="2150"/>
              <a:t>Consumption is only a means; not a goal. </a:t>
            </a:r>
            <a:r>
              <a:rPr lang="en-US" sz="2150"/>
              <a:t>Beyond a point, its marginal utility reduces and it ceases to be self-benefitting</a:t>
            </a:r>
            <a:r>
              <a:rPr b="1" lang="en-US" sz="2150"/>
              <a:t>.</a:t>
            </a:r>
            <a:r>
              <a:rPr b="0" i="0" lang="en-US" sz="2150" u="none" cap="none" strike="noStrike">
                <a:solidFill>
                  <a:schemeClr val="dk1"/>
                </a:solidFill>
                <a:latin typeface="Arial"/>
                <a:ea typeface="Arial"/>
                <a:cs typeface="Arial"/>
                <a:sym typeface="Arial"/>
              </a:rPr>
              <a:t> It could even harm oneself. </a:t>
            </a:r>
            <a:r>
              <a:rPr b="0" i="1" lang="en-US" sz="2150" u="none" cap="none" strike="noStrike">
                <a:solidFill>
                  <a:srgbClr val="00823B"/>
                </a:solidFill>
                <a:latin typeface="Arial"/>
                <a:ea typeface="Arial"/>
                <a:cs typeface="Arial"/>
                <a:sym typeface="Arial"/>
              </a:rPr>
              <a:t>The goal of human life is different and must be investigated</a:t>
            </a:r>
            <a:r>
              <a:rPr i="1" lang="en-US" sz="2150">
                <a:solidFill>
                  <a:srgbClr val="00823B"/>
                </a:solidFill>
              </a:rPr>
              <a:t> in one’s limited lifetime.</a:t>
            </a:r>
            <a:endParaRPr b="0" i="1" sz="2150" u="none" cap="none" strike="noStrike">
              <a:solidFill>
                <a:srgbClr val="00823B"/>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1" i="0" lang="en-US" sz="2150" u="none" cap="none" strike="noStrike">
                <a:solidFill>
                  <a:schemeClr val="dk1"/>
                </a:solidFill>
                <a:latin typeface="Arial"/>
                <a:ea typeface="Arial"/>
                <a:cs typeface="Arial"/>
                <a:sym typeface="Arial"/>
              </a:rPr>
              <a:t>Immoral/unethical actions have </a:t>
            </a:r>
            <a:r>
              <a:rPr b="1" i="0" lang="en-US" sz="2150" u="sng" cap="none" strike="noStrike">
                <a:solidFill>
                  <a:schemeClr val="dk1"/>
                </a:solidFill>
                <a:latin typeface="Arial"/>
                <a:ea typeface="Arial"/>
                <a:cs typeface="Arial"/>
                <a:sym typeface="Arial"/>
              </a:rPr>
              <a:t>personal</a:t>
            </a:r>
            <a:r>
              <a:rPr b="1" i="0" lang="en-US" sz="2150" u="none" cap="none" strike="noStrike">
                <a:solidFill>
                  <a:schemeClr val="dk1"/>
                </a:solidFill>
                <a:latin typeface="Arial"/>
                <a:ea typeface="Arial"/>
                <a:cs typeface="Arial"/>
                <a:sym typeface="Arial"/>
              </a:rPr>
              <a:t> adverse consequences, even beyond the law of  the land.  </a:t>
            </a:r>
            <a:r>
              <a:rPr i="0" lang="en-US" sz="2150" u="none" cap="none" strike="noStrike">
                <a:solidFill>
                  <a:schemeClr val="dk1"/>
                </a:solidFill>
                <a:latin typeface="Arial"/>
                <a:ea typeface="Arial"/>
                <a:cs typeface="Arial"/>
                <a:sym typeface="Arial"/>
              </a:rPr>
              <a:t>I.e. even if you can escape from the law now, you will have to personally face punishment</a:t>
            </a:r>
            <a:r>
              <a:rPr lang="en-US" sz="2150"/>
              <a:t>/penalty in some other way. </a:t>
            </a:r>
            <a:endParaRPr b="0" i="0" sz="2150" u="none" cap="none" strike="noStrike">
              <a:solidFill>
                <a:schemeClr val="dk1"/>
              </a:solidFill>
              <a:latin typeface="Arial"/>
              <a:ea typeface="Arial"/>
              <a:cs typeface="Arial"/>
              <a:sym typeface="Arial"/>
            </a:endParaRPr>
          </a:p>
          <a:p>
            <a:pPr indent="0" lvl="0" marL="0" marR="0" rtl="0" algn="ctr">
              <a:spcBef>
                <a:spcPts val="500"/>
              </a:spcBef>
              <a:spcAft>
                <a:spcPts val="0"/>
              </a:spcAft>
              <a:buNone/>
            </a:pPr>
            <a:r>
              <a:rPr b="1" lang="en-US" sz="2150">
                <a:solidFill>
                  <a:srgbClr val="274E13"/>
                </a:solidFill>
              </a:rPr>
              <a:t>Such a person will be naturally self-controlled and ethical, even in the absence of an external law and order system. </a:t>
            </a:r>
            <a:endParaRPr b="1" sz="2150">
              <a:solidFill>
                <a:srgbClr val="274E13"/>
              </a:solidFill>
            </a:endParaRPr>
          </a:p>
        </p:txBody>
      </p:sp>
      <p:sp>
        <p:nvSpPr>
          <p:cNvPr id="565" name="Google Shape;565;p67"/>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0" st="0"/>
                                            </p:txEl>
                                          </p:spTgt>
                                        </p:tgtEl>
                                        <p:attrNameLst>
                                          <p:attrName>style.visibility</p:attrName>
                                        </p:attrNameLst>
                                      </p:cBhvr>
                                      <p:to>
                                        <p:strVal val="visible"/>
                                      </p:to>
                                    </p:set>
                                    <p:animEffect filter="fade" transition="in">
                                      <p:cBhvr>
                                        <p:cTn dur="1000"/>
                                        <p:tgtEl>
                                          <p:spTgt spid="5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1" st="1"/>
                                            </p:txEl>
                                          </p:spTgt>
                                        </p:tgtEl>
                                        <p:attrNameLst>
                                          <p:attrName>style.visibility</p:attrName>
                                        </p:attrNameLst>
                                      </p:cBhvr>
                                      <p:to>
                                        <p:strVal val="visible"/>
                                      </p:to>
                                    </p:set>
                                    <p:animEffect filter="fade" transition="in">
                                      <p:cBhvr>
                                        <p:cTn dur="1000"/>
                                        <p:tgtEl>
                                          <p:spTgt spid="5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2" st="2"/>
                                            </p:txEl>
                                          </p:spTgt>
                                        </p:tgtEl>
                                        <p:attrNameLst>
                                          <p:attrName>style.visibility</p:attrName>
                                        </p:attrNameLst>
                                      </p:cBhvr>
                                      <p:to>
                                        <p:strVal val="visible"/>
                                      </p:to>
                                    </p:set>
                                    <p:animEffect filter="fade" transition="in">
                                      <p:cBhvr>
                                        <p:cTn dur="1000"/>
                                        <p:tgtEl>
                                          <p:spTgt spid="5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3" st="3"/>
                                            </p:txEl>
                                          </p:spTgt>
                                        </p:tgtEl>
                                        <p:attrNameLst>
                                          <p:attrName>style.visibility</p:attrName>
                                        </p:attrNameLst>
                                      </p:cBhvr>
                                      <p:to>
                                        <p:strVal val="visible"/>
                                      </p:to>
                                    </p:set>
                                    <p:animEffect filter="fade" transition="in">
                                      <p:cBhvr>
                                        <p:cTn dur="1000"/>
                                        <p:tgtEl>
                                          <p:spTgt spid="5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xEl>
                                              <p:pRg end="4" st="4"/>
                                            </p:txEl>
                                          </p:spTgt>
                                        </p:tgtEl>
                                        <p:attrNameLst>
                                          <p:attrName>style.visibility</p:attrName>
                                        </p:attrNameLst>
                                      </p:cBhvr>
                                      <p:to>
                                        <p:strVal val="visible"/>
                                      </p:to>
                                    </p:set>
                                    <p:animEffect filter="fade" transition="in">
                                      <p:cBhvr>
                                        <p:cTn dur="1000"/>
                                        <p:tgtEl>
                                          <p:spTgt spid="5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6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What Causes Selfish and Unethical Behavior?</a:t>
            </a:r>
            <a:endParaRPr/>
          </a:p>
        </p:txBody>
      </p:sp>
      <p:sp>
        <p:nvSpPr>
          <p:cNvPr id="571" name="Google Shape;571;p68"/>
          <p:cNvSpPr/>
          <p:nvPr/>
        </p:nvSpPr>
        <p:spPr>
          <a:xfrm>
            <a:off x="152150" y="1612775"/>
            <a:ext cx="2683800" cy="9102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Knowledge</a:t>
            </a:r>
            <a:endParaRPr sz="2800">
              <a:solidFill>
                <a:srgbClr val="FFFFFF"/>
              </a:solidFill>
            </a:endParaRPr>
          </a:p>
        </p:txBody>
      </p:sp>
      <p:sp>
        <p:nvSpPr>
          <p:cNvPr id="572" name="Google Shape;572;p68"/>
          <p:cNvSpPr/>
          <p:nvPr/>
        </p:nvSpPr>
        <p:spPr>
          <a:xfrm>
            <a:off x="6627350" y="1612775"/>
            <a:ext cx="1725300" cy="8076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Action</a:t>
            </a:r>
            <a:endParaRPr sz="2800">
              <a:solidFill>
                <a:srgbClr val="FFFFFF"/>
              </a:solidFill>
            </a:endParaRPr>
          </a:p>
        </p:txBody>
      </p:sp>
      <p:sp>
        <p:nvSpPr>
          <p:cNvPr id="573" name="Google Shape;573;p68"/>
          <p:cNvSpPr/>
          <p:nvPr/>
        </p:nvSpPr>
        <p:spPr>
          <a:xfrm>
            <a:off x="4177750" y="1835600"/>
            <a:ext cx="1251300" cy="536400"/>
          </a:xfrm>
          <a:prstGeom prst="rightArrow">
            <a:avLst>
              <a:gd fmla="val 50000" name="adj1"/>
              <a:gd fmla="val 50000" name="adj2"/>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8"/>
          <p:cNvSpPr/>
          <p:nvPr/>
        </p:nvSpPr>
        <p:spPr>
          <a:xfrm>
            <a:off x="152150" y="3060575"/>
            <a:ext cx="3626400" cy="910200"/>
          </a:xfrm>
          <a:prstGeom prst="roundRect">
            <a:avLst>
              <a:gd fmla="val 16667" name="adj"/>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Right Knowledge</a:t>
            </a:r>
            <a:endParaRPr sz="2800">
              <a:solidFill>
                <a:srgbClr val="FFFFFF"/>
              </a:solidFill>
            </a:endParaRPr>
          </a:p>
          <a:p>
            <a:pPr indent="0" lvl="0" marL="0" rtl="0" algn="ctr">
              <a:spcBef>
                <a:spcPts val="0"/>
              </a:spcBef>
              <a:spcAft>
                <a:spcPts val="0"/>
              </a:spcAft>
              <a:buNone/>
            </a:pPr>
            <a:r>
              <a:rPr lang="en-US" sz="2400"/>
              <a:t>Smoking is dangerous</a:t>
            </a:r>
            <a:endParaRPr sz="2400"/>
          </a:p>
        </p:txBody>
      </p:sp>
      <p:sp>
        <p:nvSpPr>
          <p:cNvPr id="575" name="Google Shape;575;p68"/>
          <p:cNvSpPr/>
          <p:nvPr/>
        </p:nvSpPr>
        <p:spPr>
          <a:xfrm>
            <a:off x="4177750" y="3207200"/>
            <a:ext cx="1251300" cy="536400"/>
          </a:xfrm>
          <a:prstGeom prst="rightArrow">
            <a:avLst>
              <a:gd fmla="val 50000" name="adj1"/>
              <a:gd fmla="val 50000" name="adj2"/>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8"/>
          <p:cNvSpPr/>
          <p:nvPr/>
        </p:nvSpPr>
        <p:spPr>
          <a:xfrm>
            <a:off x="5809900" y="3060575"/>
            <a:ext cx="2970000" cy="807600"/>
          </a:xfrm>
          <a:prstGeom prst="roundRect">
            <a:avLst>
              <a:gd fmla="val 16667" name="adj"/>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Right Action</a:t>
            </a:r>
            <a:endParaRPr sz="2800">
              <a:solidFill>
                <a:srgbClr val="FFFFFF"/>
              </a:solidFill>
            </a:endParaRPr>
          </a:p>
          <a:p>
            <a:pPr indent="0" lvl="0" marL="0" rtl="0" algn="ctr">
              <a:spcBef>
                <a:spcPts val="0"/>
              </a:spcBef>
              <a:spcAft>
                <a:spcPts val="0"/>
              </a:spcAft>
              <a:buNone/>
            </a:pPr>
            <a:r>
              <a:rPr lang="en-US" sz="2400"/>
              <a:t>Avoid smoking</a:t>
            </a:r>
            <a:endParaRPr sz="2400"/>
          </a:p>
        </p:txBody>
      </p:sp>
      <p:sp>
        <p:nvSpPr>
          <p:cNvPr id="577" name="Google Shape;577;p68"/>
          <p:cNvSpPr/>
          <p:nvPr/>
        </p:nvSpPr>
        <p:spPr>
          <a:xfrm>
            <a:off x="152150" y="4584575"/>
            <a:ext cx="3626400" cy="1143300"/>
          </a:xfrm>
          <a:prstGeom prst="roundRect">
            <a:avLst>
              <a:gd fmla="val 16667"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Wrong Knowledge</a:t>
            </a:r>
            <a:endParaRPr sz="2800">
              <a:solidFill>
                <a:srgbClr val="FFFFFF"/>
              </a:solidFill>
            </a:endParaRPr>
          </a:p>
          <a:p>
            <a:pPr indent="0" lvl="0" marL="0" rtl="0" algn="ctr">
              <a:spcBef>
                <a:spcPts val="0"/>
              </a:spcBef>
              <a:spcAft>
                <a:spcPts val="0"/>
              </a:spcAft>
              <a:buNone/>
            </a:pPr>
            <a:r>
              <a:rPr lang="en-US" sz="2400"/>
              <a:t>Smoking is a sign of manliness</a:t>
            </a:r>
            <a:endParaRPr sz="2400"/>
          </a:p>
        </p:txBody>
      </p:sp>
      <p:sp>
        <p:nvSpPr>
          <p:cNvPr id="578" name="Google Shape;578;p68"/>
          <p:cNvSpPr/>
          <p:nvPr/>
        </p:nvSpPr>
        <p:spPr>
          <a:xfrm>
            <a:off x="4177750" y="4731200"/>
            <a:ext cx="1251300" cy="536400"/>
          </a:xfrm>
          <a:prstGeom prst="rightArrow">
            <a:avLst>
              <a:gd fmla="val 50000" name="adj1"/>
              <a:gd fmla="val 50000" name="adj2"/>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8"/>
          <p:cNvSpPr/>
          <p:nvPr/>
        </p:nvSpPr>
        <p:spPr>
          <a:xfrm>
            <a:off x="5809900" y="4584575"/>
            <a:ext cx="3160800" cy="995700"/>
          </a:xfrm>
          <a:prstGeom prst="roundRect">
            <a:avLst>
              <a:gd fmla="val 16667"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Wrong Action</a:t>
            </a:r>
            <a:endParaRPr sz="2800">
              <a:solidFill>
                <a:srgbClr val="FFFFFF"/>
              </a:solidFill>
            </a:endParaRPr>
          </a:p>
          <a:p>
            <a:pPr indent="0" lvl="0" marL="0" rtl="0" algn="ctr">
              <a:spcBef>
                <a:spcPts val="0"/>
              </a:spcBef>
              <a:spcAft>
                <a:spcPts val="0"/>
              </a:spcAft>
              <a:buNone/>
            </a:pPr>
            <a:r>
              <a:rPr lang="en-US" sz="2400"/>
              <a:t>Smoking to impress</a:t>
            </a:r>
            <a:endParaRPr sz="2400"/>
          </a:p>
        </p:txBody>
      </p:sp>
      <p:sp>
        <p:nvSpPr>
          <p:cNvPr id="580" name="Google Shape;580;p68"/>
          <p:cNvSpPr txBox="1"/>
          <p:nvPr/>
        </p:nvSpPr>
        <p:spPr>
          <a:xfrm>
            <a:off x="357650" y="5809900"/>
            <a:ext cx="8613000" cy="9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rgbClr val="0C343D"/>
                </a:solidFill>
              </a:rPr>
              <a:t>A value is nothing but strong conviction (reinforced knowledge) that motivates a certain pattern of behavior. </a:t>
            </a:r>
            <a:endParaRPr sz="2600">
              <a:solidFill>
                <a:srgbClr val="0C343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6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C73C39"/>
              </a:buClr>
              <a:buFont typeface="Arial"/>
              <a:buNone/>
            </a:pPr>
            <a:r>
              <a:rPr lang="en-US"/>
              <a:t>How can we restore our morality and establish sustainability?</a:t>
            </a:r>
            <a:endParaRPr b="1" i="0" sz="3200" u="none" cap="none" strike="noStrike">
              <a:solidFill>
                <a:srgbClr val="C73C39"/>
              </a:solidFill>
              <a:latin typeface="Arial"/>
              <a:ea typeface="Arial"/>
              <a:cs typeface="Arial"/>
              <a:sym typeface="Arial"/>
            </a:endParaRPr>
          </a:p>
        </p:txBody>
      </p:sp>
      <p:sp>
        <p:nvSpPr>
          <p:cNvPr id="587" name="Google Shape;587;p69"/>
          <p:cNvSpPr txBox="1"/>
          <p:nvPr>
            <p:ph idx="1" type="body"/>
          </p:nvPr>
        </p:nvSpPr>
        <p:spPr>
          <a:xfrm>
            <a:off x="169775" y="1219200"/>
            <a:ext cx="8883600" cy="49377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600" u="none" cap="none" strike="noStrike">
                <a:solidFill>
                  <a:srgbClr val="000000"/>
                </a:solidFill>
                <a:latin typeface="Arial"/>
                <a:ea typeface="Arial"/>
                <a:cs typeface="Arial"/>
                <a:sym typeface="Arial"/>
              </a:rPr>
              <a:t>If morality can be restored</a:t>
            </a:r>
            <a:r>
              <a:rPr lang="en-US">
                <a:solidFill>
                  <a:srgbClr val="000000"/>
                </a:solidFill>
              </a:rPr>
              <a:t> </a:t>
            </a:r>
            <a:r>
              <a:rPr b="0" i="0" lang="en-US" sz="2600" u="none" cap="none" strike="noStrike">
                <a:solidFill>
                  <a:srgbClr val="000000"/>
                </a:solidFill>
                <a:latin typeface="Arial"/>
                <a:ea typeface="Arial"/>
                <a:cs typeface="Arial"/>
                <a:sym typeface="Arial"/>
              </a:rPr>
              <a:t>by “</a:t>
            </a:r>
            <a:r>
              <a:rPr b="1" i="0" lang="en-US" sz="2600" u="none" cap="none" strike="noStrike">
                <a:solidFill>
                  <a:srgbClr val="274E13"/>
                </a:solidFill>
                <a:latin typeface="Arial"/>
                <a:ea typeface="Arial"/>
                <a:cs typeface="Arial"/>
                <a:sym typeface="Arial"/>
              </a:rPr>
              <a:t>Removing misconceptions</a:t>
            </a:r>
            <a:r>
              <a:rPr b="0" i="0" lang="en-US" sz="2600" u="none" cap="none" strike="noStrike">
                <a:solidFill>
                  <a:srgbClr val="000000"/>
                </a:solidFill>
                <a:latin typeface="Arial"/>
                <a:ea typeface="Arial"/>
                <a:cs typeface="Arial"/>
                <a:sym typeface="Arial"/>
              </a:rPr>
              <a:t>” and “</a:t>
            </a:r>
            <a:r>
              <a:rPr b="1" i="0" lang="en-US" sz="2600" u="none" cap="none" strike="noStrike">
                <a:solidFill>
                  <a:srgbClr val="000000"/>
                </a:solidFill>
                <a:latin typeface="Arial"/>
                <a:ea typeface="Arial"/>
                <a:cs typeface="Arial"/>
                <a:sym typeface="Arial"/>
              </a:rPr>
              <a:t>making a person understand</a:t>
            </a:r>
            <a:r>
              <a:rPr b="0" i="0" lang="en-US" sz="2600" u="none" cap="none" strike="noStrike">
                <a:solidFill>
                  <a:srgbClr val="000000"/>
                </a:solidFill>
                <a:latin typeface="Arial"/>
                <a:ea typeface="Arial"/>
                <a:cs typeface="Arial"/>
                <a:sym typeface="Arial"/>
              </a:rPr>
              <a:t>”… </a:t>
            </a:r>
            <a:endParaRPr b="0" i="0" sz="2600" u="none" cap="none" strike="noStrike">
              <a:solidFill>
                <a:srgbClr val="000000"/>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600" u="none" cap="none" strike="noStrike">
                <a:solidFill>
                  <a:srgbClr val="000000"/>
                </a:solidFill>
                <a:latin typeface="Arial"/>
                <a:ea typeface="Arial"/>
                <a:cs typeface="Arial"/>
                <a:sym typeface="Arial"/>
              </a:rPr>
              <a:t>It clearly points to some field of knowledge.  </a:t>
            </a:r>
            <a:endParaRPr b="0" i="0" sz="2600" u="none" cap="none" strike="noStrike">
              <a:solidFill>
                <a:srgbClr val="000000"/>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Which is that field of knowledge that discusses about:</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The </a:t>
            </a:r>
            <a:r>
              <a:rPr b="1" i="0" lang="en-US" sz="2300" u="none" cap="none" strike="noStrike">
                <a:solidFill>
                  <a:schemeClr val="dk1"/>
                </a:solidFill>
                <a:latin typeface="Arial"/>
                <a:ea typeface="Arial"/>
                <a:cs typeface="Arial"/>
                <a:sym typeface="Arial"/>
              </a:rPr>
              <a:t>human goal</a:t>
            </a:r>
            <a:r>
              <a:rPr b="0" i="0" lang="en-US" sz="2300" u="none" cap="none" strike="noStrike">
                <a:solidFill>
                  <a:schemeClr val="dk1"/>
                </a:solidFill>
                <a:latin typeface="Arial"/>
                <a:ea typeface="Arial"/>
                <a:cs typeface="Arial"/>
                <a:sym typeface="Arial"/>
              </a:rPr>
              <a:t> (rejecting consumption as the goal) and</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lang="en-US"/>
              <a:t>the </a:t>
            </a:r>
            <a:r>
              <a:rPr b="1" lang="en-US"/>
              <a:t>c</a:t>
            </a:r>
            <a:r>
              <a:rPr b="1" i="0" lang="en-US" sz="2300" u="none" cap="none" strike="noStrike">
                <a:solidFill>
                  <a:schemeClr val="dk1"/>
                </a:solidFill>
                <a:latin typeface="Arial"/>
                <a:ea typeface="Arial"/>
                <a:cs typeface="Arial"/>
                <a:sym typeface="Arial"/>
              </a:rPr>
              <a:t>onsequences of one’s actions</a:t>
            </a:r>
            <a:r>
              <a:rPr b="0" i="0" lang="en-US" sz="2300" u="none" cap="none" strike="noStrike">
                <a:solidFill>
                  <a:schemeClr val="dk1"/>
                </a:solidFill>
                <a:latin typeface="Arial"/>
                <a:ea typeface="Arial"/>
                <a:cs typeface="Arial"/>
                <a:sym typeface="Arial"/>
              </a:rPr>
              <a:t>, even</a:t>
            </a:r>
            <a:r>
              <a:rPr lang="en-US"/>
              <a:t> </a:t>
            </a:r>
            <a:r>
              <a:rPr b="0" i="0" lang="en-US" sz="2300" u="none" cap="none" strike="noStrike">
                <a:solidFill>
                  <a:schemeClr val="dk1"/>
                </a:solidFill>
                <a:latin typeface="Arial"/>
                <a:ea typeface="Arial"/>
                <a:cs typeface="Arial"/>
                <a:sym typeface="Arial"/>
              </a:rPr>
              <a:t>beyond the law of the land?</a:t>
            </a:r>
            <a:endParaRPr b="0" i="0" sz="2300" u="none" cap="none" strike="noStrike">
              <a:solidFill>
                <a:schemeClr val="dk1"/>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It is </a:t>
            </a:r>
            <a:r>
              <a:rPr lang="en-US"/>
              <a:t>SPIRITUAL KNOWLEDGE</a:t>
            </a:r>
            <a:r>
              <a:rPr b="0" i="0" lang="en-US" sz="2600" u="none" cap="none" strike="noStrike">
                <a:solidFill>
                  <a:srgbClr val="0000FF"/>
                </a:solidFill>
                <a:latin typeface="Arial"/>
                <a:ea typeface="Arial"/>
                <a:cs typeface="Arial"/>
                <a:sym typeface="Arial"/>
              </a:rPr>
              <a:t>. </a:t>
            </a:r>
            <a:endParaRPr b="0" i="0" sz="2600" u="none" cap="none" strike="noStrike">
              <a:solidFill>
                <a:srgbClr val="0000FF"/>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1" i="0" lang="en-US" sz="2600" u="none" cap="none" strike="noStrike">
                <a:solidFill>
                  <a:srgbClr val="0000FF"/>
                </a:solidFill>
                <a:latin typeface="Arial"/>
                <a:ea typeface="Arial"/>
                <a:cs typeface="Arial"/>
                <a:sym typeface="Arial"/>
              </a:rPr>
              <a:t>Spiritual knowledge is in fact the foundation of morality. </a:t>
            </a:r>
            <a:endParaRPr b="0" i="0" sz="2600" u="none" cap="none" strike="noStrike">
              <a:solidFill>
                <a:srgbClr val="0000FF"/>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600" u="none" cap="none" strike="noStrike">
                <a:solidFill>
                  <a:srgbClr val="000000"/>
                </a:solidFill>
                <a:latin typeface="Arial"/>
                <a:ea typeface="Arial"/>
                <a:cs typeface="Arial"/>
                <a:sym typeface="Arial"/>
              </a:rPr>
              <a:t>Without spiritual knowledge, it is extremely difficult to convince a person why he should be moral. </a:t>
            </a:r>
            <a:endParaRPr b="0" i="0" sz="2600" u="none" cap="none" strike="noStrike">
              <a:solidFill>
                <a:srgbClr val="000000"/>
              </a:solidFill>
              <a:latin typeface="Arial"/>
              <a:ea typeface="Arial"/>
              <a:cs typeface="Arial"/>
              <a:sym typeface="Arial"/>
            </a:endParaRPr>
          </a:p>
          <a:p>
            <a:pPr indent="-274320" lvl="0" marL="274320" marR="0" rtl="0" algn="l">
              <a:spcBef>
                <a:spcPts val="600"/>
              </a:spcBef>
              <a:spcAft>
                <a:spcPts val="0"/>
              </a:spcAft>
              <a:buClr>
                <a:schemeClr val="accent1"/>
              </a:buClr>
              <a:buFont typeface="Arial"/>
              <a:buNone/>
            </a:pPr>
            <a:r>
              <a:t/>
            </a:r>
            <a:endParaRPr b="0" i="0" sz="2600" u="none" cap="none" strike="noStrike">
              <a:solidFill>
                <a:srgbClr val="000000"/>
              </a:solidFill>
              <a:latin typeface="Arial"/>
              <a:ea typeface="Arial"/>
              <a:cs typeface="Arial"/>
              <a:sym typeface="Arial"/>
            </a:endParaRPr>
          </a:p>
        </p:txBody>
      </p:sp>
      <p:sp>
        <p:nvSpPr>
          <p:cNvPr id="588" name="Google Shape;588;p69"/>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0" st="0"/>
                                            </p:txEl>
                                          </p:spTgt>
                                        </p:tgtEl>
                                        <p:attrNameLst>
                                          <p:attrName>style.visibility</p:attrName>
                                        </p:attrNameLst>
                                      </p:cBhvr>
                                      <p:to>
                                        <p:strVal val="visible"/>
                                      </p:to>
                                    </p:set>
                                    <p:animEffect filter="fade" transition="in">
                                      <p:cBhvr>
                                        <p:cTn dur="1000"/>
                                        <p:tgtEl>
                                          <p:spTgt spid="5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1" st="1"/>
                                            </p:txEl>
                                          </p:spTgt>
                                        </p:tgtEl>
                                        <p:attrNameLst>
                                          <p:attrName>style.visibility</p:attrName>
                                        </p:attrNameLst>
                                      </p:cBhvr>
                                      <p:to>
                                        <p:strVal val="visible"/>
                                      </p:to>
                                    </p:set>
                                    <p:animEffect filter="fade" transition="in">
                                      <p:cBhvr>
                                        <p:cTn dur="1000"/>
                                        <p:tgtEl>
                                          <p:spTgt spid="5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2" st="2"/>
                                            </p:txEl>
                                          </p:spTgt>
                                        </p:tgtEl>
                                        <p:attrNameLst>
                                          <p:attrName>style.visibility</p:attrName>
                                        </p:attrNameLst>
                                      </p:cBhvr>
                                      <p:to>
                                        <p:strVal val="visible"/>
                                      </p:to>
                                    </p:set>
                                    <p:animEffect filter="fade" transition="in">
                                      <p:cBhvr>
                                        <p:cTn dur="1000"/>
                                        <p:tgtEl>
                                          <p:spTgt spid="5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3" st="3"/>
                                            </p:txEl>
                                          </p:spTgt>
                                        </p:tgtEl>
                                        <p:attrNameLst>
                                          <p:attrName>style.visibility</p:attrName>
                                        </p:attrNameLst>
                                      </p:cBhvr>
                                      <p:to>
                                        <p:strVal val="visible"/>
                                      </p:to>
                                    </p:set>
                                    <p:animEffect filter="fade" transition="in">
                                      <p:cBhvr>
                                        <p:cTn dur="1000"/>
                                        <p:tgtEl>
                                          <p:spTgt spid="5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4" st="4"/>
                                            </p:txEl>
                                          </p:spTgt>
                                        </p:tgtEl>
                                        <p:attrNameLst>
                                          <p:attrName>style.visibility</p:attrName>
                                        </p:attrNameLst>
                                      </p:cBhvr>
                                      <p:to>
                                        <p:strVal val="visible"/>
                                      </p:to>
                                    </p:set>
                                    <p:animEffect filter="fade" transition="in">
                                      <p:cBhvr>
                                        <p:cTn dur="1000"/>
                                        <p:tgtEl>
                                          <p:spTgt spid="5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5" st="5"/>
                                            </p:txEl>
                                          </p:spTgt>
                                        </p:tgtEl>
                                        <p:attrNameLst>
                                          <p:attrName>style.visibility</p:attrName>
                                        </p:attrNameLst>
                                      </p:cBhvr>
                                      <p:to>
                                        <p:strVal val="visible"/>
                                      </p:to>
                                    </p:set>
                                    <p:animEffect filter="fade" transition="in">
                                      <p:cBhvr>
                                        <p:cTn dur="1000"/>
                                        <p:tgtEl>
                                          <p:spTgt spid="5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6" st="6"/>
                                            </p:txEl>
                                          </p:spTgt>
                                        </p:tgtEl>
                                        <p:attrNameLst>
                                          <p:attrName>style.visibility</p:attrName>
                                        </p:attrNameLst>
                                      </p:cBhvr>
                                      <p:to>
                                        <p:strVal val="visible"/>
                                      </p:to>
                                    </p:set>
                                    <p:animEffect filter="fade" transition="in">
                                      <p:cBhvr>
                                        <p:cTn dur="1000"/>
                                        <p:tgtEl>
                                          <p:spTgt spid="5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7" st="7"/>
                                            </p:txEl>
                                          </p:spTgt>
                                        </p:tgtEl>
                                        <p:attrNameLst>
                                          <p:attrName>style.visibility</p:attrName>
                                        </p:attrNameLst>
                                      </p:cBhvr>
                                      <p:to>
                                        <p:strVal val="visible"/>
                                      </p:to>
                                    </p:set>
                                    <p:animEffect filter="fade" transition="in">
                                      <p:cBhvr>
                                        <p:cTn dur="1000"/>
                                        <p:tgtEl>
                                          <p:spTgt spid="5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8" st="8"/>
                                            </p:txEl>
                                          </p:spTgt>
                                        </p:tgtEl>
                                        <p:attrNameLst>
                                          <p:attrName>style.visibility</p:attrName>
                                        </p:attrNameLst>
                                      </p:cBhvr>
                                      <p:to>
                                        <p:strVal val="visible"/>
                                      </p:to>
                                    </p:set>
                                    <p:animEffect filter="fade" transition="in">
                                      <p:cBhvr>
                                        <p:cTn dur="1000"/>
                                        <p:tgtEl>
                                          <p:spTgt spid="58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7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2900" u="none" cap="none" strike="noStrike">
                <a:solidFill>
                  <a:srgbClr val="C73C39"/>
                </a:solidFill>
                <a:latin typeface="Arial"/>
                <a:ea typeface="Arial"/>
                <a:cs typeface="Arial"/>
                <a:sym typeface="Arial"/>
              </a:rPr>
              <a:t>Spirituality is the Foundation of Morality and the Permanent Solution for Sustainability</a:t>
            </a:r>
            <a:endParaRPr b="1" i="0" sz="3200" u="none" cap="none" strike="noStrike">
              <a:solidFill>
                <a:srgbClr val="C73C39"/>
              </a:solidFill>
              <a:latin typeface="Arial"/>
              <a:ea typeface="Arial"/>
              <a:cs typeface="Arial"/>
              <a:sym typeface="Arial"/>
            </a:endParaRPr>
          </a:p>
        </p:txBody>
      </p:sp>
      <p:sp>
        <p:nvSpPr>
          <p:cNvPr id="595" name="Google Shape;595;p70"/>
          <p:cNvSpPr txBox="1"/>
          <p:nvPr>
            <p:ph idx="1" type="body"/>
          </p:nvPr>
        </p:nvSpPr>
        <p:spPr>
          <a:xfrm>
            <a:off x="10850" y="990600"/>
            <a:ext cx="9078900" cy="53994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400" u="none" cap="none" strike="noStrike">
                <a:solidFill>
                  <a:srgbClr val="0000FF"/>
                </a:solidFill>
                <a:latin typeface="Arial"/>
                <a:ea typeface="Arial"/>
                <a:cs typeface="Arial"/>
                <a:sym typeface="Arial"/>
              </a:rPr>
              <a:t>Spiritual knowledge </a:t>
            </a:r>
            <a:r>
              <a:rPr lang="en-US" sz="2400"/>
              <a:t>explains </a:t>
            </a:r>
            <a:r>
              <a:rPr b="0" i="0" lang="en-US" sz="2400" u="none" cap="none" strike="noStrike">
                <a:solidFill>
                  <a:srgbClr val="0000FF"/>
                </a:solidFill>
                <a:latin typeface="Arial"/>
                <a:ea typeface="Arial"/>
                <a:cs typeface="Arial"/>
                <a:sym typeface="Arial"/>
              </a:rPr>
              <a:t>the goal of human life in detail. </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1" lang="en-US" sz="2150">
                <a:solidFill>
                  <a:srgbClr val="B45F06"/>
                </a:solidFill>
              </a:rPr>
              <a:t>All philosophies unanimously reject consumption as the goal</a:t>
            </a:r>
            <a:r>
              <a:rPr lang="en-US" sz="2150"/>
              <a:t>. It is accepted only as a means to survival and achieving basic comforts, with a clear explanation of the adverse effects of overconsumption.</a:t>
            </a:r>
            <a:endParaRPr sz="2150"/>
          </a:p>
          <a:p>
            <a:pPr indent="-281940" lvl="1" marL="548640" marR="0" rtl="0" algn="l">
              <a:spcBef>
                <a:spcPts val="0"/>
              </a:spcBef>
              <a:spcAft>
                <a:spcPts val="0"/>
              </a:spcAft>
              <a:buClr>
                <a:schemeClr val="accent2"/>
              </a:buClr>
              <a:buSzPts val="1050"/>
              <a:buFont typeface="Arial"/>
              <a:buChar char="●"/>
            </a:pPr>
            <a:r>
              <a:rPr lang="en-US" sz="2150"/>
              <a:t>The goal is</a:t>
            </a:r>
            <a:r>
              <a:rPr b="0" i="0" lang="en-US" sz="2150" u="none" cap="none" strike="noStrike">
                <a:solidFill>
                  <a:schemeClr val="dk1"/>
                </a:solidFill>
                <a:latin typeface="Arial"/>
                <a:ea typeface="Arial"/>
                <a:cs typeface="Arial"/>
                <a:sym typeface="Arial"/>
              </a:rPr>
              <a:t> variously defined </a:t>
            </a:r>
            <a:r>
              <a:rPr lang="en-US" sz="2150"/>
              <a:t>in different philosophies, </a:t>
            </a:r>
            <a:r>
              <a:rPr b="0" i="0" lang="en-US" sz="2150" u="none" cap="none" strike="noStrike">
                <a:solidFill>
                  <a:schemeClr val="dk1"/>
                </a:solidFill>
                <a:latin typeface="Arial"/>
                <a:ea typeface="Arial"/>
                <a:cs typeface="Arial"/>
                <a:sym typeface="Arial"/>
              </a:rPr>
              <a:t>as moksha, sayujyam, kaivalyam</a:t>
            </a:r>
            <a:r>
              <a:rPr lang="en-US" sz="2150"/>
              <a:t>, God-realization, nirvana, etc.</a:t>
            </a:r>
            <a:r>
              <a:rPr b="0" i="0" lang="en-US" sz="2150" u="none" cap="none" strike="noStrike">
                <a:solidFill>
                  <a:schemeClr val="dk1"/>
                </a:solidFill>
                <a:latin typeface="Arial"/>
                <a:ea typeface="Arial"/>
                <a:cs typeface="Arial"/>
                <a:sym typeface="Arial"/>
              </a:rPr>
              <a:t> </a:t>
            </a:r>
            <a:endParaRPr b="0" i="0" sz="2300" u="none" cap="none" strike="noStrike">
              <a:solidFill>
                <a:schemeClr val="dk1"/>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400" u="none" cap="none" strike="noStrike">
                <a:solidFill>
                  <a:srgbClr val="0000FF"/>
                </a:solidFill>
                <a:latin typeface="Arial"/>
                <a:ea typeface="Arial"/>
                <a:cs typeface="Arial"/>
                <a:sym typeface="Arial"/>
              </a:rPr>
              <a:t>Spiritual knowledge also discusses about the </a:t>
            </a:r>
            <a:r>
              <a:rPr b="0" i="0" lang="en-US" sz="2400" u="sng" cap="none" strike="noStrike">
                <a:solidFill>
                  <a:srgbClr val="0000FF"/>
                </a:solidFill>
                <a:latin typeface="Arial"/>
                <a:ea typeface="Arial"/>
                <a:cs typeface="Arial"/>
                <a:sym typeface="Arial"/>
              </a:rPr>
              <a:t>personal</a:t>
            </a:r>
            <a:r>
              <a:rPr b="0" i="0" lang="en-US" sz="2400" u="none" cap="none" strike="noStrike">
                <a:solidFill>
                  <a:srgbClr val="0000FF"/>
                </a:solidFill>
                <a:latin typeface="Arial"/>
                <a:ea typeface="Arial"/>
                <a:cs typeface="Arial"/>
                <a:sym typeface="Arial"/>
              </a:rPr>
              <a:t> consequences of one’s actions (moral and immoral):</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lang="en-US" sz="2150"/>
              <a:t>Most religions have a concept of the </a:t>
            </a:r>
            <a:r>
              <a:rPr b="1" lang="en-US" sz="2150" u="sng"/>
              <a:t>Omniscient God</a:t>
            </a:r>
            <a:r>
              <a:rPr lang="en-US" sz="2150"/>
              <a:t> watching every action of ours. </a:t>
            </a:r>
            <a:endParaRPr sz="2150"/>
          </a:p>
          <a:p>
            <a:pPr indent="-281940" lvl="1" marL="548640" marR="0" rtl="0" algn="l">
              <a:spcBef>
                <a:spcPts val="0"/>
              </a:spcBef>
              <a:spcAft>
                <a:spcPts val="0"/>
              </a:spcAft>
              <a:buClr>
                <a:schemeClr val="accent2"/>
              </a:buClr>
              <a:buSzPts val="1050"/>
              <a:buFont typeface="Arial"/>
              <a:buChar char="●"/>
            </a:pPr>
            <a:r>
              <a:rPr b="0" i="0" lang="en-US" sz="2150" u="none" cap="none" strike="noStrike">
                <a:solidFill>
                  <a:schemeClr val="dk1"/>
                </a:solidFill>
                <a:latin typeface="Arial"/>
                <a:ea typeface="Arial"/>
                <a:cs typeface="Arial"/>
                <a:sym typeface="Arial"/>
              </a:rPr>
              <a:t>Indian philosophy</a:t>
            </a:r>
            <a:r>
              <a:rPr lang="en-US" sz="2150"/>
              <a:t>, describes </a:t>
            </a:r>
            <a:r>
              <a:rPr b="0" i="0" lang="en-US" sz="2150" u="none" cap="none" strike="noStrike">
                <a:solidFill>
                  <a:schemeClr val="dk1"/>
                </a:solidFill>
                <a:latin typeface="Arial"/>
                <a:ea typeface="Arial"/>
                <a:cs typeface="Arial"/>
                <a:sym typeface="Arial"/>
              </a:rPr>
              <a:t>the </a:t>
            </a:r>
            <a:r>
              <a:rPr b="1" lang="en-US" sz="2150"/>
              <a:t>L</a:t>
            </a:r>
            <a:r>
              <a:rPr b="1" i="0" lang="en-US" sz="2150" u="none" cap="none" strike="noStrike">
                <a:solidFill>
                  <a:schemeClr val="dk1"/>
                </a:solidFill>
                <a:latin typeface="Arial"/>
                <a:ea typeface="Arial"/>
                <a:cs typeface="Arial"/>
                <a:sym typeface="Arial"/>
              </a:rPr>
              <a:t>aw of Karma</a:t>
            </a:r>
            <a:r>
              <a:rPr lang="en-US" sz="2150"/>
              <a:t>, which ensures that a person gets proportionate fruits for all his actions (good or bad).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150" u="none" cap="none" strike="noStrike">
                <a:solidFill>
                  <a:schemeClr val="dk1"/>
                </a:solidFill>
                <a:latin typeface="Arial"/>
                <a:ea typeface="Arial"/>
                <a:cs typeface="Arial"/>
                <a:sym typeface="Arial"/>
              </a:rPr>
              <a:t>Most religions also have similar concepts such as </a:t>
            </a:r>
            <a:r>
              <a:rPr b="1" i="0" lang="en-US" sz="2150" u="none" cap="none" strike="noStrike">
                <a:solidFill>
                  <a:schemeClr val="dk1"/>
                </a:solidFill>
                <a:latin typeface="Arial"/>
                <a:ea typeface="Arial"/>
                <a:cs typeface="Arial"/>
                <a:sym typeface="Arial"/>
              </a:rPr>
              <a:t>heaven and hell, judgment day</a:t>
            </a:r>
            <a:r>
              <a:rPr b="0" i="0" lang="en-US" sz="2150" u="none" cap="none" strike="noStrike">
                <a:solidFill>
                  <a:schemeClr val="dk1"/>
                </a:solidFill>
                <a:latin typeface="Arial"/>
                <a:ea typeface="Arial"/>
                <a:cs typeface="Arial"/>
                <a:sym typeface="Arial"/>
              </a:rPr>
              <a:t> etc., whereby each person has to face the consequences of his actions.</a:t>
            </a:r>
            <a:endParaRPr b="0" i="0" sz="2300" u="none" cap="none" strike="noStrike">
              <a:solidFill>
                <a:schemeClr val="dk1"/>
              </a:solidFill>
              <a:latin typeface="Arial"/>
              <a:ea typeface="Arial"/>
              <a:cs typeface="Arial"/>
              <a:sym typeface="Arial"/>
            </a:endParaRPr>
          </a:p>
        </p:txBody>
      </p:sp>
      <p:sp>
        <p:nvSpPr>
          <p:cNvPr id="596" name="Google Shape;596;p70"/>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0" st="0"/>
                                            </p:txEl>
                                          </p:spTgt>
                                        </p:tgtEl>
                                        <p:attrNameLst>
                                          <p:attrName>style.visibility</p:attrName>
                                        </p:attrNameLst>
                                      </p:cBhvr>
                                      <p:to>
                                        <p:strVal val="visible"/>
                                      </p:to>
                                    </p:set>
                                    <p:animEffect filter="fade" transition="in">
                                      <p:cBhvr>
                                        <p:cTn dur="1000"/>
                                        <p:tgtEl>
                                          <p:spTgt spid="5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1" st="1"/>
                                            </p:txEl>
                                          </p:spTgt>
                                        </p:tgtEl>
                                        <p:attrNameLst>
                                          <p:attrName>style.visibility</p:attrName>
                                        </p:attrNameLst>
                                      </p:cBhvr>
                                      <p:to>
                                        <p:strVal val="visible"/>
                                      </p:to>
                                    </p:set>
                                    <p:animEffect filter="fade" transition="in">
                                      <p:cBhvr>
                                        <p:cTn dur="1000"/>
                                        <p:tgtEl>
                                          <p:spTgt spid="5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2" st="2"/>
                                            </p:txEl>
                                          </p:spTgt>
                                        </p:tgtEl>
                                        <p:attrNameLst>
                                          <p:attrName>style.visibility</p:attrName>
                                        </p:attrNameLst>
                                      </p:cBhvr>
                                      <p:to>
                                        <p:strVal val="visible"/>
                                      </p:to>
                                    </p:set>
                                    <p:animEffect filter="fade" transition="in">
                                      <p:cBhvr>
                                        <p:cTn dur="1000"/>
                                        <p:tgtEl>
                                          <p:spTgt spid="5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3" st="3"/>
                                            </p:txEl>
                                          </p:spTgt>
                                        </p:tgtEl>
                                        <p:attrNameLst>
                                          <p:attrName>style.visibility</p:attrName>
                                        </p:attrNameLst>
                                      </p:cBhvr>
                                      <p:to>
                                        <p:strVal val="visible"/>
                                      </p:to>
                                    </p:set>
                                    <p:animEffect filter="fade" transition="in">
                                      <p:cBhvr>
                                        <p:cTn dur="1000"/>
                                        <p:tgtEl>
                                          <p:spTgt spid="5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4" st="4"/>
                                            </p:txEl>
                                          </p:spTgt>
                                        </p:tgtEl>
                                        <p:attrNameLst>
                                          <p:attrName>style.visibility</p:attrName>
                                        </p:attrNameLst>
                                      </p:cBhvr>
                                      <p:to>
                                        <p:strVal val="visible"/>
                                      </p:to>
                                    </p:set>
                                    <p:animEffect filter="fade" transition="in">
                                      <p:cBhvr>
                                        <p:cTn dur="1000"/>
                                        <p:tgtEl>
                                          <p:spTgt spid="5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5" st="5"/>
                                            </p:txEl>
                                          </p:spTgt>
                                        </p:tgtEl>
                                        <p:attrNameLst>
                                          <p:attrName>style.visibility</p:attrName>
                                        </p:attrNameLst>
                                      </p:cBhvr>
                                      <p:to>
                                        <p:strVal val="visible"/>
                                      </p:to>
                                    </p:set>
                                    <p:animEffect filter="fade" transition="in">
                                      <p:cBhvr>
                                        <p:cTn dur="1000"/>
                                        <p:tgtEl>
                                          <p:spTgt spid="5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6" st="6"/>
                                            </p:txEl>
                                          </p:spTgt>
                                        </p:tgtEl>
                                        <p:attrNameLst>
                                          <p:attrName>style.visibility</p:attrName>
                                        </p:attrNameLst>
                                      </p:cBhvr>
                                      <p:to>
                                        <p:strVal val="visible"/>
                                      </p:to>
                                    </p:set>
                                    <p:animEffect filter="fade" transition="in">
                                      <p:cBhvr>
                                        <p:cTn dur="1000"/>
                                        <p:tgtEl>
                                          <p:spTgt spid="59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descr="green-roof.jpg" id="178" name="Google Shape;178;p26"/>
          <p:cNvPicPr preferRelativeResize="0"/>
          <p:nvPr/>
        </p:nvPicPr>
        <p:blipFill>
          <a:blip r:embed="rId3">
            <a:alphaModFix/>
          </a:blip>
          <a:stretch>
            <a:fillRect/>
          </a:stretch>
        </p:blipFill>
        <p:spPr>
          <a:xfrm>
            <a:off x="-7425" y="0"/>
            <a:ext cx="9144000" cy="6858000"/>
          </a:xfrm>
          <a:prstGeom prst="rect">
            <a:avLst/>
          </a:prstGeom>
          <a:noFill/>
          <a:ln>
            <a:noFill/>
          </a:ln>
        </p:spPr>
      </p:pic>
      <p:sp>
        <p:nvSpPr>
          <p:cNvPr id="179" name="Google Shape;179;p26"/>
          <p:cNvSpPr txBox="1"/>
          <p:nvPr>
            <p:ph idx="4294967295" type="body"/>
          </p:nvPr>
        </p:nvSpPr>
        <p:spPr>
          <a:xfrm>
            <a:off x="233300" y="102498"/>
            <a:ext cx="8229600" cy="1064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US">
                <a:solidFill>
                  <a:srgbClr val="FFFF00"/>
                </a:solidFill>
              </a:rPr>
              <a:t>How can we move towards sustainability?</a:t>
            </a:r>
            <a:endParaRPr b="1">
              <a:solidFill>
                <a:srgbClr val="FFFF00"/>
              </a:solidFill>
            </a:endParaRPr>
          </a:p>
          <a:p>
            <a:pPr indent="0" lvl="0" marL="0" rtl="0" algn="ctr">
              <a:spcBef>
                <a:spcPts val="600"/>
              </a:spcBef>
              <a:spcAft>
                <a:spcPts val="0"/>
              </a:spcAft>
              <a:buNone/>
            </a:pPr>
            <a:r>
              <a:t/>
            </a:r>
            <a:endParaRPr b="1">
              <a:solidFill>
                <a:srgbClr val="FFFF00"/>
              </a:solidFill>
            </a:endParaRPr>
          </a:p>
          <a:p>
            <a:pPr indent="0" lvl="0" marL="0" rtl="0" algn="ctr">
              <a:spcBef>
                <a:spcPts val="600"/>
              </a:spcBef>
              <a:spcAft>
                <a:spcPts val="0"/>
              </a:spcAft>
              <a:buNone/>
            </a:pPr>
            <a:r>
              <a:t/>
            </a:r>
            <a:endParaRPr b="1">
              <a:solidFill>
                <a:srgbClr val="FFFF00"/>
              </a:solidFill>
            </a:endParaRPr>
          </a:p>
          <a:p>
            <a:pPr indent="0" lvl="0" marL="0" rtl="0" algn="ctr">
              <a:spcBef>
                <a:spcPts val="600"/>
              </a:spcBef>
              <a:spcAft>
                <a:spcPts val="0"/>
              </a:spcAft>
              <a:buNone/>
            </a:pPr>
            <a:r>
              <a:t/>
            </a:r>
            <a:endParaRPr b="1">
              <a:solidFill>
                <a:srgbClr val="FFFF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71"/>
          <p:cNvSpPr txBox="1"/>
          <p:nvPr>
            <p:ph type="title"/>
          </p:nvPr>
        </p:nvSpPr>
        <p:spPr>
          <a:xfrm>
            <a:off x="0" y="274650"/>
            <a:ext cx="90090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Spiritual Knowledge the Fundamental Solution</a:t>
            </a:r>
            <a:endParaRPr/>
          </a:p>
        </p:txBody>
      </p:sp>
      <p:sp>
        <p:nvSpPr>
          <p:cNvPr id="602" name="Google Shape;602;p71"/>
          <p:cNvSpPr/>
          <p:nvPr/>
        </p:nvSpPr>
        <p:spPr>
          <a:xfrm>
            <a:off x="152150" y="2984375"/>
            <a:ext cx="4026600" cy="910200"/>
          </a:xfrm>
          <a:prstGeom prst="roundRect">
            <a:avLst>
              <a:gd fmla="val 16667" name="adj"/>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CC0000"/>
                </a:solidFill>
              </a:rPr>
              <a:t>More is Better</a:t>
            </a:r>
            <a:endParaRPr sz="2800">
              <a:solidFill>
                <a:srgbClr val="CC0000"/>
              </a:solidFill>
            </a:endParaRPr>
          </a:p>
          <a:p>
            <a:pPr indent="0" lvl="0" marL="0" rtl="0" algn="ctr">
              <a:spcBef>
                <a:spcPts val="0"/>
              </a:spcBef>
              <a:spcAft>
                <a:spcPts val="0"/>
              </a:spcAft>
              <a:buNone/>
            </a:pPr>
            <a:r>
              <a:rPr lang="en-US" sz="2400"/>
              <a:t>Getting more is the goal</a:t>
            </a:r>
            <a:endParaRPr sz="2400"/>
          </a:p>
        </p:txBody>
      </p:sp>
      <p:sp>
        <p:nvSpPr>
          <p:cNvPr id="603" name="Google Shape;603;p71"/>
          <p:cNvSpPr/>
          <p:nvPr/>
        </p:nvSpPr>
        <p:spPr>
          <a:xfrm>
            <a:off x="4942200" y="2725175"/>
            <a:ext cx="4181700" cy="1389600"/>
          </a:xfrm>
          <a:prstGeom prst="roundRect">
            <a:avLst>
              <a:gd fmla="val 16667" name="adj"/>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0000"/>
                </a:solidFill>
              </a:rPr>
              <a:t>Consumption is the means</a:t>
            </a:r>
            <a:endParaRPr sz="2800">
              <a:solidFill>
                <a:srgbClr val="FF0000"/>
              </a:solidFill>
            </a:endParaRPr>
          </a:p>
          <a:p>
            <a:pPr indent="0" lvl="0" marL="0" rtl="0" algn="ctr">
              <a:spcBef>
                <a:spcPts val="0"/>
              </a:spcBef>
              <a:spcAft>
                <a:spcPts val="0"/>
              </a:spcAft>
              <a:buNone/>
            </a:pPr>
            <a:r>
              <a:rPr lang="en-US" sz="2400"/>
              <a:t>Human goal is spiritual</a:t>
            </a:r>
            <a:endParaRPr sz="2400"/>
          </a:p>
        </p:txBody>
      </p:sp>
      <p:sp>
        <p:nvSpPr>
          <p:cNvPr id="604" name="Google Shape;604;p71"/>
          <p:cNvSpPr/>
          <p:nvPr/>
        </p:nvSpPr>
        <p:spPr>
          <a:xfrm>
            <a:off x="75950" y="4584575"/>
            <a:ext cx="4391400" cy="1834800"/>
          </a:xfrm>
          <a:prstGeom prst="roundRect">
            <a:avLst>
              <a:gd fmla="val 16667"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Consequences Can Be Avoided</a:t>
            </a:r>
            <a:endParaRPr sz="2800">
              <a:solidFill>
                <a:srgbClr val="FFFFFF"/>
              </a:solidFill>
            </a:endParaRPr>
          </a:p>
          <a:p>
            <a:pPr indent="0" lvl="0" marL="0" rtl="0" algn="ctr">
              <a:spcBef>
                <a:spcPts val="0"/>
              </a:spcBef>
              <a:spcAft>
                <a:spcPts val="0"/>
              </a:spcAft>
              <a:buNone/>
            </a:pPr>
            <a:r>
              <a:rPr lang="en-US" sz="2400"/>
              <a:t>I can violate ethics fearlessly</a:t>
            </a:r>
            <a:endParaRPr sz="2400"/>
          </a:p>
        </p:txBody>
      </p:sp>
      <p:sp>
        <p:nvSpPr>
          <p:cNvPr id="605" name="Google Shape;605;p71"/>
          <p:cNvSpPr/>
          <p:nvPr/>
        </p:nvSpPr>
        <p:spPr>
          <a:xfrm>
            <a:off x="5011625" y="4584575"/>
            <a:ext cx="3959100" cy="1834800"/>
          </a:xfrm>
          <a:prstGeom prst="roundRect">
            <a:avLst>
              <a:gd fmla="val 16667"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FFFF"/>
                </a:solidFill>
              </a:rPr>
              <a:t>Consequences are Unavoidable</a:t>
            </a:r>
            <a:endParaRPr sz="2800">
              <a:solidFill>
                <a:srgbClr val="FFFFFF"/>
              </a:solidFill>
            </a:endParaRPr>
          </a:p>
          <a:p>
            <a:pPr indent="0" lvl="0" marL="0" rtl="0" algn="ctr">
              <a:spcBef>
                <a:spcPts val="0"/>
              </a:spcBef>
              <a:spcAft>
                <a:spcPts val="0"/>
              </a:spcAft>
              <a:buNone/>
            </a:pPr>
            <a:r>
              <a:rPr lang="en-US" sz="2400"/>
              <a:t>Must behave ethically</a:t>
            </a:r>
            <a:endParaRPr sz="2400"/>
          </a:p>
        </p:txBody>
      </p:sp>
      <p:sp>
        <p:nvSpPr>
          <p:cNvPr id="606" name="Google Shape;606;p71"/>
          <p:cNvSpPr txBox="1"/>
          <p:nvPr/>
        </p:nvSpPr>
        <p:spPr>
          <a:xfrm>
            <a:off x="357650" y="5809900"/>
            <a:ext cx="8613000" cy="9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rgbClr val="0C343D"/>
              </a:solidFill>
            </a:endParaRPr>
          </a:p>
        </p:txBody>
      </p:sp>
      <p:sp>
        <p:nvSpPr>
          <p:cNvPr id="607" name="Google Shape;607;p71"/>
          <p:cNvSpPr txBox="1"/>
          <p:nvPr/>
        </p:nvSpPr>
        <p:spPr>
          <a:xfrm>
            <a:off x="0" y="1628400"/>
            <a:ext cx="4731600" cy="7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u="sng"/>
              <a:t>Materialistic </a:t>
            </a:r>
            <a:r>
              <a:rPr b="1" lang="en-US" sz="2800" u="sng"/>
              <a:t>Misconceptions</a:t>
            </a:r>
            <a:endParaRPr b="1" u="sng"/>
          </a:p>
        </p:txBody>
      </p:sp>
      <p:sp>
        <p:nvSpPr>
          <p:cNvPr id="608" name="Google Shape;608;p71"/>
          <p:cNvSpPr txBox="1"/>
          <p:nvPr/>
        </p:nvSpPr>
        <p:spPr>
          <a:xfrm>
            <a:off x="4749300" y="1556400"/>
            <a:ext cx="4391400" cy="9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u="sng"/>
              <a:t>Virtuous Concepts From </a:t>
            </a:r>
            <a:r>
              <a:rPr b="1" lang="en-US" sz="2800" u="sng"/>
              <a:t>Spiritual Knowledge</a:t>
            </a:r>
            <a:endParaRPr b="1" sz="2800" u="sng"/>
          </a:p>
        </p:txBody>
      </p:sp>
      <p:cxnSp>
        <p:nvCxnSpPr>
          <p:cNvPr id="609" name="Google Shape;609;p71"/>
          <p:cNvCxnSpPr/>
          <p:nvPr/>
        </p:nvCxnSpPr>
        <p:spPr>
          <a:xfrm flipH="1">
            <a:off x="4663925" y="1674025"/>
            <a:ext cx="67800" cy="5055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607"/>
                                        </p:tgtEl>
                                        <p:attrNameLst>
                                          <p:attrName>ppt_x</p:attrName>
                                        </p:attrNameLst>
                                      </p:cBhvr>
                                      <p:tavLst>
                                        <p:tav fmla="" tm="0">
                                          <p:val>
                                            <p:strVal val="#ppt_x"/>
                                          </p:val>
                                        </p:tav>
                                        <p:tav fmla="" tm="100000">
                                          <p:val>
                                            <p:strVal val="#ppt_x-1"/>
                                          </p:val>
                                        </p:tav>
                                      </p:tavLst>
                                    </p:anim>
                                    <p:set>
                                      <p:cBhvr>
                                        <p:cTn dur="1" fill="hold">
                                          <p:stCondLst>
                                            <p:cond delay="1000"/>
                                          </p:stCondLst>
                                        </p:cTn>
                                        <p:tgtEl>
                                          <p:spTgt spid="60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602"/>
                                        </p:tgtEl>
                                        <p:attrNameLst>
                                          <p:attrName>ppt_x</p:attrName>
                                        </p:attrNameLst>
                                      </p:cBhvr>
                                      <p:tavLst>
                                        <p:tav fmla="" tm="0">
                                          <p:val>
                                            <p:strVal val="#ppt_x"/>
                                          </p:val>
                                        </p:tav>
                                        <p:tav fmla="" tm="100000">
                                          <p:val>
                                            <p:strVal val="#ppt_x-1"/>
                                          </p:val>
                                        </p:tav>
                                      </p:tavLst>
                                    </p:anim>
                                    <p:set>
                                      <p:cBhvr>
                                        <p:cTn dur="1" fill="hold">
                                          <p:stCondLst>
                                            <p:cond delay="1000"/>
                                          </p:stCondLst>
                                        </p:cTn>
                                        <p:tgtEl>
                                          <p:spTgt spid="60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604"/>
                                        </p:tgtEl>
                                        <p:attrNameLst>
                                          <p:attrName>ppt_x</p:attrName>
                                        </p:attrNameLst>
                                      </p:cBhvr>
                                      <p:tavLst>
                                        <p:tav fmla="" tm="0">
                                          <p:val>
                                            <p:strVal val="#ppt_x"/>
                                          </p:val>
                                        </p:tav>
                                        <p:tav fmla="" tm="100000">
                                          <p:val>
                                            <p:strVal val="#ppt_x-1"/>
                                          </p:val>
                                        </p:tav>
                                      </p:tavLst>
                                    </p:anim>
                                    <p:set>
                                      <p:cBhvr>
                                        <p:cTn dur="1" fill="hold">
                                          <p:stCondLst>
                                            <p:cond delay="1000"/>
                                          </p:stCondLst>
                                        </p:cTn>
                                        <p:tgtEl>
                                          <p:spTgt spid="604"/>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609"/>
                                        </p:tgtEl>
                                        <p:attrNameLst>
                                          <p:attrName>ppt_x</p:attrName>
                                        </p:attrNameLst>
                                      </p:cBhvr>
                                      <p:tavLst>
                                        <p:tav fmla="" tm="0">
                                          <p:val>
                                            <p:strVal val="#ppt_x"/>
                                          </p:val>
                                        </p:tav>
                                        <p:tav fmla="" tm="100000">
                                          <p:val>
                                            <p:strVal val="#ppt_x-1"/>
                                          </p:val>
                                        </p:tav>
                                      </p:tavLst>
                                    </p:anim>
                                    <p:set>
                                      <p:cBhvr>
                                        <p:cTn dur="1" fill="hold">
                                          <p:stCondLst>
                                            <p:cond delay="1000"/>
                                          </p:stCondLst>
                                        </p:cTn>
                                        <p:tgtEl>
                                          <p:spTgt spid="6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72"/>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2"/>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ctr">
              <a:spcBef>
                <a:spcPts val="600"/>
              </a:spcBef>
              <a:spcAft>
                <a:spcPts val="0"/>
              </a:spcAft>
              <a:buNone/>
            </a:pPr>
            <a:r>
              <a:rPr lang="en-US">
                <a:solidFill>
                  <a:srgbClr val="990000"/>
                </a:solidFill>
              </a:rPr>
              <a:t>Wait a minute! </a:t>
            </a:r>
            <a:endParaRPr>
              <a:solidFill>
                <a:srgbClr val="990000"/>
              </a:solidFill>
            </a:endParaRPr>
          </a:p>
          <a:p>
            <a:pPr indent="-198120" lvl="0" marL="274320" rtl="0" algn="ctr">
              <a:spcBef>
                <a:spcPts val="600"/>
              </a:spcBef>
              <a:spcAft>
                <a:spcPts val="0"/>
              </a:spcAft>
              <a:buNone/>
            </a:pPr>
            <a:r>
              <a:t/>
            </a:r>
            <a:endParaRPr/>
          </a:p>
          <a:p>
            <a:pPr indent="-198120" lvl="0" marL="274320" rtl="0" algn="ctr">
              <a:spcBef>
                <a:spcPts val="600"/>
              </a:spcBef>
              <a:spcAft>
                <a:spcPts val="0"/>
              </a:spcAft>
              <a:buNone/>
            </a:pPr>
            <a:r>
              <a:rPr lang="en-US">
                <a:solidFill>
                  <a:srgbClr val="0000FF"/>
                </a:solidFill>
              </a:rPr>
              <a:t>Who cares about spirituality?</a:t>
            </a:r>
            <a:endParaRPr>
              <a:solidFill>
                <a:srgbClr val="0000FF"/>
              </a:solidFill>
            </a:endParaRPr>
          </a:p>
          <a:p>
            <a:pPr indent="-198120" lvl="0" marL="274320" rtl="0" algn="ctr">
              <a:spcBef>
                <a:spcPts val="600"/>
              </a:spcBef>
              <a:spcAft>
                <a:spcPts val="0"/>
              </a:spcAft>
              <a:buNone/>
            </a:pPr>
            <a:r>
              <a:t/>
            </a:r>
            <a:endParaRPr/>
          </a:p>
          <a:p>
            <a:pPr indent="-198120" lvl="0" marL="274320" rtl="0" algn="ctr">
              <a:spcBef>
                <a:spcPts val="600"/>
              </a:spcBef>
              <a:spcAft>
                <a:spcPts val="0"/>
              </a:spcAft>
              <a:buNone/>
            </a:pPr>
            <a:r>
              <a:rPr lang="en-US">
                <a:solidFill>
                  <a:srgbClr val="351C75"/>
                </a:solidFill>
              </a:rPr>
              <a:t>In the modern age, no one wants to be carried away by a bunch of blind faith!</a:t>
            </a:r>
            <a:endParaRPr>
              <a:solidFill>
                <a:srgbClr val="351C75"/>
              </a:solidFill>
            </a:endParaRPr>
          </a:p>
          <a:p>
            <a:pPr indent="-198120" lvl="0" marL="274320" rtl="0" algn="ctr">
              <a:spcBef>
                <a:spcPts val="6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7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lang="en-US"/>
              <a:t>Isn't spirituality the same as blind faith?</a:t>
            </a:r>
            <a:endParaRPr b="1" i="0" sz="3200" u="none" cap="none" strike="noStrike">
              <a:solidFill>
                <a:srgbClr val="C73C39"/>
              </a:solidFill>
              <a:latin typeface="Arial"/>
              <a:ea typeface="Arial"/>
              <a:cs typeface="Arial"/>
              <a:sym typeface="Arial"/>
            </a:endParaRPr>
          </a:p>
        </p:txBody>
      </p:sp>
      <p:sp>
        <p:nvSpPr>
          <p:cNvPr id="622" name="Google Shape;622;p73"/>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p>
            <a:pPr indent="-350520" lvl="0" marL="274320" rtl="0" algn="l">
              <a:spcBef>
                <a:spcPts val="600"/>
              </a:spcBef>
              <a:spcAft>
                <a:spcPts val="0"/>
              </a:spcAft>
              <a:buClr>
                <a:schemeClr val="accent1"/>
              </a:buClr>
              <a:buSzPts val="2400"/>
              <a:buFont typeface="Arial"/>
              <a:buChar char="●"/>
            </a:pPr>
            <a:r>
              <a:rPr b="1" lang="en-US" sz="2400"/>
              <a:t>No, spiritual knowledge </a:t>
            </a:r>
            <a:r>
              <a:rPr b="1" lang="en-US" sz="2400">
                <a:solidFill>
                  <a:srgbClr val="0000FF"/>
                </a:solidFill>
              </a:rPr>
              <a:t>is rational and it requires repeated analysis from different perspectives. It is not blind faith.</a:t>
            </a:r>
            <a:endParaRPr b="1" sz="2400">
              <a:solidFill>
                <a:srgbClr val="0000FF"/>
              </a:solidFill>
            </a:endParaRPr>
          </a:p>
          <a:p>
            <a:pPr indent="-350520" lvl="0" marL="274320" rtl="0" algn="l">
              <a:spcBef>
                <a:spcPts val="0"/>
              </a:spcBef>
              <a:spcAft>
                <a:spcPts val="0"/>
              </a:spcAft>
              <a:buClr>
                <a:schemeClr val="accent1"/>
              </a:buClr>
              <a:buSzPts val="2400"/>
              <a:buFont typeface="Arial"/>
              <a:buChar char="●"/>
            </a:pPr>
            <a:r>
              <a:rPr lang="en-US" sz="2400">
                <a:solidFill>
                  <a:srgbClr val="000000"/>
                </a:solidFill>
              </a:rPr>
              <a:t>Moreover, it </a:t>
            </a:r>
            <a:r>
              <a:rPr i="0" lang="en-US" sz="2400" u="none" cap="none" strike="noStrike">
                <a:solidFill>
                  <a:srgbClr val="000000"/>
                </a:solidFill>
                <a:latin typeface="Arial"/>
                <a:ea typeface="Arial"/>
                <a:cs typeface="Arial"/>
                <a:sym typeface="Arial"/>
              </a:rPr>
              <a:t>deals with many other concepts that have immense benefits for the person and society. </a:t>
            </a:r>
            <a:endParaRPr i="0" sz="2400" u="none" cap="none" strike="noStrike">
              <a:solidFill>
                <a:srgbClr val="000000"/>
              </a:solidFill>
              <a:latin typeface="Arial"/>
              <a:ea typeface="Arial"/>
              <a:cs typeface="Arial"/>
              <a:sym typeface="Arial"/>
            </a:endParaRPr>
          </a:p>
          <a:p>
            <a:pPr indent="-274320" lvl="0" marL="274320" marR="0" rtl="0" algn="l">
              <a:spcBef>
                <a:spcPts val="0"/>
              </a:spcBef>
              <a:spcAft>
                <a:spcPts val="0"/>
              </a:spcAft>
              <a:buClr>
                <a:srgbClr val="783F04"/>
              </a:buClr>
              <a:buSzPts val="1200"/>
              <a:buFont typeface="Arial"/>
              <a:buChar char="●"/>
            </a:pPr>
            <a:r>
              <a:rPr b="1" i="0" lang="en-US" sz="2400" u="none" cap="none" strike="noStrike">
                <a:solidFill>
                  <a:srgbClr val="783F04"/>
                </a:solidFill>
                <a:latin typeface="Arial"/>
                <a:ea typeface="Arial"/>
                <a:cs typeface="Arial"/>
                <a:sym typeface="Arial"/>
              </a:rPr>
              <a:t>Successful analysis and complete understanding of the concepts involved, gives the individual a strong conviction that motivates right action.</a:t>
            </a:r>
            <a:endParaRPr b="0" i="0" sz="2400" u="none" cap="none" strike="noStrike">
              <a:solidFill>
                <a:srgbClr val="783F04"/>
              </a:solidFill>
              <a:latin typeface="Arial"/>
              <a:ea typeface="Arial"/>
              <a:cs typeface="Arial"/>
              <a:sym typeface="Arial"/>
            </a:endParaRPr>
          </a:p>
          <a:p>
            <a:pPr indent="-274320" lvl="0" marL="274320" marR="0" rtl="0" algn="l">
              <a:spcBef>
                <a:spcPts val="0"/>
              </a:spcBef>
              <a:spcAft>
                <a:spcPts val="0"/>
              </a:spcAft>
              <a:buClr>
                <a:srgbClr val="006600"/>
              </a:buClr>
              <a:buSzPts val="1200"/>
              <a:buFont typeface="Arial"/>
              <a:buChar char="●"/>
            </a:pPr>
            <a:r>
              <a:rPr b="0" i="0" lang="en-US" sz="2400" u="none" cap="none" strike="noStrike">
                <a:solidFill>
                  <a:srgbClr val="006600"/>
                </a:solidFill>
                <a:latin typeface="Arial"/>
                <a:ea typeface="Arial"/>
                <a:cs typeface="Arial"/>
                <a:sym typeface="Arial"/>
              </a:rPr>
              <a:t>Moral behavior is thus an effortless and automatic consequence of fully understood spiritual knowledge. </a:t>
            </a:r>
            <a:endParaRPr b="0" i="0" sz="2400" u="none" cap="none" strike="noStrike">
              <a:solidFill>
                <a:srgbClr val="006600"/>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1" i="0" lang="en-US" sz="2400" u="none" cap="none" strike="noStrike">
                <a:solidFill>
                  <a:srgbClr val="0000FF"/>
                </a:solidFill>
                <a:latin typeface="Arial"/>
                <a:ea typeface="Arial"/>
                <a:cs typeface="Arial"/>
                <a:sym typeface="Arial"/>
              </a:rPr>
              <a:t>Morality that is based is based on clear spiritual knowledge is both firm and permanent. </a:t>
            </a:r>
            <a:endParaRPr b="0" i="0" sz="2400" u="none" cap="none" strike="noStrike">
              <a:solidFill>
                <a:srgbClr val="0000FF"/>
              </a:solidFill>
              <a:latin typeface="Arial"/>
              <a:ea typeface="Arial"/>
              <a:cs typeface="Arial"/>
              <a:sym typeface="Arial"/>
            </a:endParaRPr>
          </a:p>
        </p:txBody>
      </p:sp>
      <p:sp>
        <p:nvSpPr>
          <p:cNvPr id="623" name="Google Shape;623;p73"/>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
        <p:nvSpPr>
          <p:cNvPr id="624" name="Google Shape;624;p73"/>
          <p:cNvSpPr txBox="1"/>
          <p:nvPr>
            <p:ph idx="4294967295" type="sldNum"/>
          </p:nvPr>
        </p:nvSpPr>
        <p:spPr>
          <a:xfrm>
            <a:off x="612648" y="6356350"/>
            <a:ext cx="1981200" cy="36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u="sng">
                <a:solidFill>
                  <a:schemeClr val="hlink"/>
                </a:solidFill>
                <a:hlinkClick action="ppaction://hlinksldjump" r:id="rId3"/>
              </a:rPr>
              <a:t>Back to Outline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0" st="0"/>
                                            </p:txEl>
                                          </p:spTgt>
                                        </p:tgtEl>
                                        <p:attrNameLst>
                                          <p:attrName>style.visibility</p:attrName>
                                        </p:attrNameLst>
                                      </p:cBhvr>
                                      <p:to>
                                        <p:strVal val="visible"/>
                                      </p:to>
                                    </p:set>
                                    <p:animEffect filter="fade" transition="in">
                                      <p:cBhvr>
                                        <p:cTn dur="1000"/>
                                        <p:tgtEl>
                                          <p:spTgt spid="6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1" st="1"/>
                                            </p:txEl>
                                          </p:spTgt>
                                        </p:tgtEl>
                                        <p:attrNameLst>
                                          <p:attrName>style.visibility</p:attrName>
                                        </p:attrNameLst>
                                      </p:cBhvr>
                                      <p:to>
                                        <p:strVal val="visible"/>
                                      </p:to>
                                    </p:set>
                                    <p:animEffect filter="fade" transition="in">
                                      <p:cBhvr>
                                        <p:cTn dur="1000"/>
                                        <p:tgtEl>
                                          <p:spTgt spid="6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2" st="2"/>
                                            </p:txEl>
                                          </p:spTgt>
                                        </p:tgtEl>
                                        <p:attrNameLst>
                                          <p:attrName>style.visibility</p:attrName>
                                        </p:attrNameLst>
                                      </p:cBhvr>
                                      <p:to>
                                        <p:strVal val="visible"/>
                                      </p:to>
                                    </p:set>
                                    <p:animEffect filter="fade" transition="in">
                                      <p:cBhvr>
                                        <p:cTn dur="1000"/>
                                        <p:tgtEl>
                                          <p:spTgt spid="6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3" st="3"/>
                                            </p:txEl>
                                          </p:spTgt>
                                        </p:tgtEl>
                                        <p:attrNameLst>
                                          <p:attrName>style.visibility</p:attrName>
                                        </p:attrNameLst>
                                      </p:cBhvr>
                                      <p:to>
                                        <p:strVal val="visible"/>
                                      </p:to>
                                    </p:set>
                                    <p:animEffect filter="fade" transition="in">
                                      <p:cBhvr>
                                        <p:cTn dur="1000"/>
                                        <p:tgtEl>
                                          <p:spTgt spid="6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4" st="4"/>
                                            </p:txEl>
                                          </p:spTgt>
                                        </p:tgtEl>
                                        <p:attrNameLst>
                                          <p:attrName>style.visibility</p:attrName>
                                        </p:attrNameLst>
                                      </p:cBhvr>
                                      <p:to>
                                        <p:strVal val="visible"/>
                                      </p:to>
                                    </p:set>
                                    <p:animEffect filter="fade" transition="in">
                                      <p:cBhvr>
                                        <p:cTn dur="1000"/>
                                        <p:tgtEl>
                                          <p:spTgt spid="6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74"/>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What is Spirituality?</a:t>
            </a:r>
            <a:endParaRPr/>
          </a:p>
        </p:txBody>
      </p:sp>
      <p:sp>
        <p:nvSpPr>
          <p:cNvPr id="630" name="Google Shape;630;p74"/>
          <p:cNvSpPr txBox="1"/>
          <p:nvPr>
            <p:ph idx="1" type="body"/>
          </p:nvPr>
        </p:nvSpPr>
        <p:spPr>
          <a:xfrm>
            <a:off x="457200" y="1219200"/>
            <a:ext cx="8412300" cy="493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US">
                <a:solidFill>
                  <a:srgbClr val="000000"/>
                </a:solidFill>
              </a:rPr>
              <a:t>Enquiry of Nature (Universe)</a:t>
            </a:r>
            <a:r>
              <a:rPr lang="en-US"/>
              <a:t> is the common thread tying Science and Philosophy (Spiritual Knowledge): </a:t>
            </a:r>
            <a:endParaRPr/>
          </a:p>
          <a:p>
            <a:pPr indent="-317500" lvl="0" marL="457200" rtl="0" algn="l">
              <a:spcBef>
                <a:spcPts val="0"/>
              </a:spcBef>
              <a:spcAft>
                <a:spcPts val="0"/>
              </a:spcAft>
              <a:buSzPts val="1400"/>
              <a:buChar char="●"/>
            </a:pPr>
            <a:r>
              <a:rPr lang="en-US"/>
              <a:t>Spirituality includes science—superset of science.</a:t>
            </a:r>
            <a:endParaRPr/>
          </a:p>
          <a:p>
            <a:pPr indent="-317500" lvl="1" marL="914400" rtl="0" algn="l">
              <a:spcBef>
                <a:spcPts val="0"/>
              </a:spcBef>
              <a:spcAft>
                <a:spcPts val="0"/>
              </a:spcAft>
              <a:buSzPts val="1400"/>
              <a:buChar char="●"/>
            </a:pPr>
            <a:r>
              <a:rPr lang="en-US" sz="2600"/>
              <a:t>Philosophy is the mother of science and spiritual philosophy is the mother of philosophy. </a:t>
            </a:r>
            <a:endParaRPr sz="2600"/>
          </a:p>
          <a:p>
            <a:pPr indent="-317500" lvl="1" marL="914400" rtl="0" algn="l">
              <a:spcBef>
                <a:spcPts val="0"/>
              </a:spcBef>
              <a:spcAft>
                <a:spcPts val="0"/>
              </a:spcAft>
              <a:buSzPts val="1400"/>
              <a:buChar char="●"/>
            </a:pPr>
            <a:r>
              <a:rPr lang="en-US"/>
              <a:t>In ancient India, science (tarka) was an essential prerequisite for studying philosophy.</a:t>
            </a:r>
            <a:endParaRPr/>
          </a:p>
          <a:p>
            <a:pPr indent="-317500" lvl="1" marL="914400" rtl="0" algn="l">
              <a:spcBef>
                <a:spcPts val="0"/>
              </a:spcBef>
              <a:spcAft>
                <a:spcPts val="0"/>
              </a:spcAft>
              <a:buSzPts val="1400"/>
              <a:buChar char="●"/>
            </a:pPr>
            <a:r>
              <a:rPr lang="en-US"/>
              <a:t>A number of ancient and modern times, philosophers were also scientists. e.g. Socrates, Plato, Aristotle, Heisenberg, Einstein, Gautama, Bhaskara.</a:t>
            </a:r>
            <a:endParaRPr/>
          </a:p>
        </p:txBody>
      </p:sp>
      <p:sp>
        <p:nvSpPr>
          <p:cNvPr id="631" name="Google Shape;631;p74"/>
          <p:cNvSpPr/>
          <p:nvPr/>
        </p:nvSpPr>
        <p:spPr>
          <a:xfrm>
            <a:off x="4460400" y="228600"/>
            <a:ext cx="4607400" cy="2385000"/>
          </a:xfrm>
          <a:prstGeom prst="ellipse">
            <a:avLst/>
          </a:prstGeom>
          <a:solidFill>
            <a:srgbClr val="00FFFF"/>
          </a:solid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SPIRITUAL PHILOSOPHY</a:t>
            </a:r>
            <a:endParaRPr/>
          </a:p>
        </p:txBody>
      </p:sp>
      <p:sp>
        <p:nvSpPr>
          <p:cNvPr id="632" name="Google Shape;632;p74"/>
          <p:cNvSpPr/>
          <p:nvPr/>
        </p:nvSpPr>
        <p:spPr>
          <a:xfrm>
            <a:off x="4862050" y="202725"/>
            <a:ext cx="3632700" cy="1567500"/>
          </a:xfrm>
          <a:prstGeom prst="ellipse">
            <a:avLst/>
          </a:prstGeom>
          <a:solidFill>
            <a:srgbClr val="FFFF00"/>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PHILOSOPHY  </a:t>
            </a:r>
            <a:endParaRPr/>
          </a:p>
        </p:txBody>
      </p:sp>
      <p:sp>
        <p:nvSpPr>
          <p:cNvPr id="633" name="Google Shape;633;p74"/>
          <p:cNvSpPr/>
          <p:nvPr/>
        </p:nvSpPr>
        <p:spPr>
          <a:xfrm>
            <a:off x="5542375" y="228600"/>
            <a:ext cx="2047800" cy="759000"/>
          </a:xfrm>
          <a:prstGeom prst="ellipse">
            <a:avLst/>
          </a:prstGeom>
          <a:solidFill>
            <a:srgbClr val="FF0000"/>
          </a:solid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SCIENCE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0" st="0"/>
                                            </p:txEl>
                                          </p:spTgt>
                                        </p:tgtEl>
                                        <p:attrNameLst>
                                          <p:attrName>style.visibility</p:attrName>
                                        </p:attrNameLst>
                                      </p:cBhvr>
                                      <p:to>
                                        <p:strVal val="visible"/>
                                      </p:to>
                                    </p:set>
                                    <p:animEffect filter="fade" transition="in">
                                      <p:cBhvr>
                                        <p:cTn dur="1000"/>
                                        <p:tgtEl>
                                          <p:spTgt spid="6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1" st="1"/>
                                            </p:txEl>
                                          </p:spTgt>
                                        </p:tgtEl>
                                        <p:attrNameLst>
                                          <p:attrName>style.visibility</p:attrName>
                                        </p:attrNameLst>
                                      </p:cBhvr>
                                      <p:to>
                                        <p:strVal val="visible"/>
                                      </p:to>
                                    </p:set>
                                    <p:animEffect filter="fade" transition="in">
                                      <p:cBhvr>
                                        <p:cTn dur="1000"/>
                                        <p:tgtEl>
                                          <p:spTgt spid="6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2" st="2"/>
                                            </p:txEl>
                                          </p:spTgt>
                                        </p:tgtEl>
                                        <p:attrNameLst>
                                          <p:attrName>style.visibility</p:attrName>
                                        </p:attrNameLst>
                                      </p:cBhvr>
                                      <p:to>
                                        <p:strVal val="visible"/>
                                      </p:to>
                                    </p:set>
                                    <p:animEffect filter="fade" transition="in">
                                      <p:cBhvr>
                                        <p:cTn dur="1000"/>
                                        <p:tgtEl>
                                          <p:spTgt spid="6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3" st="3"/>
                                            </p:txEl>
                                          </p:spTgt>
                                        </p:tgtEl>
                                        <p:attrNameLst>
                                          <p:attrName>style.visibility</p:attrName>
                                        </p:attrNameLst>
                                      </p:cBhvr>
                                      <p:to>
                                        <p:strVal val="visible"/>
                                      </p:to>
                                    </p:set>
                                    <p:animEffect filter="fade" transition="in">
                                      <p:cBhvr>
                                        <p:cTn dur="1000"/>
                                        <p:tgtEl>
                                          <p:spTgt spid="6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4" st="4"/>
                                            </p:txEl>
                                          </p:spTgt>
                                        </p:tgtEl>
                                        <p:attrNameLst>
                                          <p:attrName>style.visibility</p:attrName>
                                        </p:attrNameLst>
                                      </p:cBhvr>
                                      <p:to>
                                        <p:strVal val="visible"/>
                                      </p:to>
                                    </p:set>
                                    <p:animEffect filter="fade" transition="in">
                                      <p:cBhvr>
                                        <p:cTn dur="1000"/>
                                        <p:tgtEl>
                                          <p:spTgt spid="6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5" st="5"/>
                                            </p:txEl>
                                          </p:spTgt>
                                        </p:tgtEl>
                                        <p:attrNameLst>
                                          <p:attrName>style.visibility</p:attrName>
                                        </p:attrNameLst>
                                      </p:cBhvr>
                                      <p:to>
                                        <p:strVal val="visible"/>
                                      </p:to>
                                    </p:set>
                                    <p:animEffect filter="fade" transition="in">
                                      <p:cBhvr>
                                        <p:cTn dur="1000"/>
                                        <p:tgtEl>
                                          <p:spTgt spid="6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6" st="6"/>
                                            </p:txEl>
                                          </p:spTgt>
                                        </p:tgtEl>
                                        <p:attrNameLst>
                                          <p:attrName>style.visibility</p:attrName>
                                        </p:attrNameLst>
                                      </p:cBhvr>
                                      <p:to>
                                        <p:strVal val="visible"/>
                                      </p:to>
                                    </p:set>
                                    <p:animEffect filter="fade" transition="in">
                                      <p:cBhvr>
                                        <p:cTn dur="1000"/>
                                        <p:tgtEl>
                                          <p:spTgt spid="6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7" st="7"/>
                                            </p:txEl>
                                          </p:spTgt>
                                        </p:tgtEl>
                                        <p:attrNameLst>
                                          <p:attrName>style.visibility</p:attrName>
                                        </p:attrNameLst>
                                      </p:cBhvr>
                                      <p:to>
                                        <p:strVal val="visible"/>
                                      </p:to>
                                    </p:set>
                                    <p:animEffect filter="fade" transition="in">
                                      <p:cBhvr>
                                        <p:cTn dur="1000"/>
                                        <p:tgtEl>
                                          <p:spTgt spid="63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75"/>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Spiritual Masters Contributed to Science</a:t>
            </a:r>
            <a:endParaRPr/>
          </a:p>
        </p:txBody>
      </p:sp>
      <p:sp>
        <p:nvSpPr>
          <p:cNvPr id="639" name="Google Shape;639;p75"/>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solidFill>
                  <a:schemeClr val="dk1"/>
                </a:solidFill>
              </a:rPr>
              <a:t>A number of spiritual scientists (philosophers, rishis), also made great scientific contributions in a number of fields. </a:t>
            </a:r>
            <a:endParaRPr/>
          </a:p>
        </p:txBody>
      </p:sp>
      <p:pic>
        <p:nvPicPr>
          <p:cNvPr id="640" name="Google Shape;640;p75"/>
          <p:cNvPicPr preferRelativeResize="0"/>
          <p:nvPr/>
        </p:nvPicPr>
        <p:blipFill>
          <a:blip r:embed="rId3">
            <a:alphaModFix/>
          </a:blip>
          <a:stretch>
            <a:fillRect/>
          </a:stretch>
        </p:blipFill>
        <p:spPr>
          <a:xfrm>
            <a:off x="2510225" y="2799088"/>
            <a:ext cx="1177000" cy="1549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76"/>
          <p:cNvSpPr txBox="1"/>
          <p:nvPr>
            <p:ph idx="1" type="body"/>
          </p:nvPr>
        </p:nvSpPr>
        <p:spPr>
          <a:xfrm>
            <a:off x="457200" y="1219200"/>
            <a:ext cx="8229600" cy="2787300"/>
          </a:xfrm>
          <a:prstGeom prst="rect">
            <a:avLst/>
          </a:prstGeom>
        </p:spPr>
        <p:txBody>
          <a:bodyPr anchorCtr="0" anchor="t" bIns="91425" lIns="91425" spcFirstLastPara="1" rIns="91425" wrap="square" tIns="91425">
            <a:noAutofit/>
          </a:bodyPr>
          <a:lstStyle/>
          <a:p>
            <a:pPr indent="-317500" lvl="1" marL="914400" rtl="0" algn="l">
              <a:spcBef>
                <a:spcPts val="600"/>
              </a:spcBef>
              <a:spcAft>
                <a:spcPts val="0"/>
              </a:spcAft>
              <a:buSzPts val="1400"/>
              <a:buChar char="●"/>
            </a:pPr>
            <a:r>
              <a:rPr lang="en-US" sz="2600">
                <a:solidFill>
                  <a:schemeClr val="dk1"/>
                </a:solidFill>
              </a:rPr>
              <a:t>A number of </a:t>
            </a:r>
            <a:r>
              <a:rPr lang="en-US" sz="2600"/>
              <a:t>modern</a:t>
            </a:r>
            <a:r>
              <a:rPr lang="en-US" sz="2600">
                <a:solidFill>
                  <a:schemeClr val="dk1"/>
                </a:solidFill>
              </a:rPr>
              <a:t> scientists and thinkers </a:t>
            </a:r>
            <a:r>
              <a:rPr lang="en-US" sz="2600"/>
              <a:t>were</a:t>
            </a:r>
            <a:r>
              <a:rPr lang="en-US" sz="2600">
                <a:solidFill>
                  <a:schemeClr val="dk1"/>
                </a:solidFill>
              </a:rPr>
              <a:t> themselves very spiritual and have even showered glowing praises for scriptures like The Gita and the Upanishads, Ramayana, and the Vedanta philosophy in general. </a:t>
            </a:r>
            <a:endParaRPr sz="1800"/>
          </a:p>
        </p:txBody>
      </p:sp>
      <p:pic>
        <p:nvPicPr>
          <p:cNvPr id="646" name="Google Shape;646;p76"/>
          <p:cNvPicPr preferRelativeResize="0"/>
          <p:nvPr/>
        </p:nvPicPr>
        <p:blipFill>
          <a:blip r:embed="rId3">
            <a:alphaModFix/>
          </a:blip>
          <a:stretch>
            <a:fillRect/>
          </a:stretch>
        </p:blipFill>
        <p:spPr>
          <a:xfrm>
            <a:off x="199525" y="5037875"/>
            <a:ext cx="1405896" cy="1473300"/>
          </a:xfrm>
          <a:prstGeom prst="rect">
            <a:avLst/>
          </a:prstGeom>
          <a:noFill/>
          <a:ln>
            <a:noFill/>
          </a:ln>
        </p:spPr>
      </p:pic>
      <p:pic>
        <p:nvPicPr>
          <p:cNvPr id="647" name="Google Shape;647;p76"/>
          <p:cNvPicPr preferRelativeResize="0"/>
          <p:nvPr/>
        </p:nvPicPr>
        <p:blipFill>
          <a:blip r:embed="rId4">
            <a:alphaModFix/>
          </a:blip>
          <a:stretch>
            <a:fillRect/>
          </a:stretch>
        </p:blipFill>
        <p:spPr>
          <a:xfrm>
            <a:off x="1990625" y="5079900"/>
            <a:ext cx="1273400" cy="1473300"/>
          </a:xfrm>
          <a:prstGeom prst="rect">
            <a:avLst/>
          </a:prstGeom>
          <a:noFill/>
          <a:ln>
            <a:noFill/>
          </a:ln>
        </p:spPr>
      </p:pic>
      <p:pic>
        <p:nvPicPr>
          <p:cNvPr id="648" name="Google Shape;648;p76"/>
          <p:cNvPicPr preferRelativeResize="0"/>
          <p:nvPr/>
        </p:nvPicPr>
        <p:blipFill>
          <a:blip r:embed="rId5">
            <a:alphaModFix/>
          </a:blip>
          <a:stretch>
            <a:fillRect/>
          </a:stretch>
        </p:blipFill>
        <p:spPr>
          <a:xfrm>
            <a:off x="3826500" y="5107697"/>
            <a:ext cx="1273400" cy="1477153"/>
          </a:xfrm>
          <a:prstGeom prst="rect">
            <a:avLst/>
          </a:prstGeom>
          <a:noFill/>
          <a:ln>
            <a:noFill/>
          </a:ln>
        </p:spPr>
      </p:pic>
      <p:pic>
        <p:nvPicPr>
          <p:cNvPr id="649" name="Google Shape;649;p76"/>
          <p:cNvPicPr preferRelativeResize="0"/>
          <p:nvPr/>
        </p:nvPicPr>
        <p:blipFill rotWithShape="1">
          <a:blip r:embed="rId6">
            <a:alphaModFix/>
          </a:blip>
          <a:srcRect b="14486" l="0" r="0" t="0"/>
          <a:stretch/>
        </p:blipFill>
        <p:spPr>
          <a:xfrm>
            <a:off x="5431400" y="5097661"/>
            <a:ext cx="1273400" cy="1497227"/>
          </a:xfrm>
          <a:prstGeom prst="rect">
            <a:avLst/>
          </a:prstGeom>
          <a:noFill/>
          <a:ln>
            <a:noFill/>
          </a:ln>
        </p:spPr>
      </p:pic>
      <p:pic>
        <p:nvPicPr>
          <p:cNvPr descr="emerson.jpg" id="650" name="Google Shape;650;p76"/>
          <p:cNvPicPr preferRelativeResize="0"/>
          <p:nvPr/>
        </p:nvPicPr>
        <p:blipFill rotWithShape="1">
          <a:blip r:embed="rId7">
            <a:alphaModFix/>
          </a:blip>
          <a:srcRect b="12671" l="0" r="0" t="0"/>
          <a:stretch/>
        </p:blipFill>
        <p:spPr>
          <a:xfrm>
            <a:off x="7036300" y="5079899"/>
            <a:ext cx="1405900" cy="1473300"/>
          </a:xfrm>
          <a:prstGeom prst="rect">
            <a:avLst/>
          </a:prstGeom>
          <a:noFill/>
          <a:ln>
            <a:noFill/>
          </a:ln>
        </p:spPr>
      </p:pic>
      <p:sp>
        <p:nvSpPr>
          <p:cNvPr id="651" name="Google Shape;651;p76"/>
          <p:cNvSpPr txBox="1"/>
          <p:nvPr>
            <p:ph type="title"/>
          </p:nvPr>
        </p:nvSpPr>
        <p:spPr>
          <a:xfrm>
            <a:off x="348400" y="2286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Modern Scientists and Thinkers Who Were Deeply Spiritual </a:t>
            </a:r>
            <a:endParaRPr/>
          </a:p>
        </p:txBody>
      </p:sp>
      <p:sp>
        <p:nvSpPr>
          <p:cNvPr id="652" name="Google Shape;652;p76"/>
          <p:cNvSpPr txBox="1"/>
          <p:nvPr/>
        </p:nvSpPr>
        <p:spPr>
          <a:xfrm>
            <a:off x="0" y="4548425"/>
            <a:ext cx="1779300" cy="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Arthur Schopenhauer</a:t>
            </a:r>
            <a:endParaRPr/>
          </a:p>
        </p:txBody>
      </p:sp>
      <p:sp>
        <p:nvSpPr>
          <p:cNvPr id="653" name="Google Shape;653;p76"/>
          <p:cNvSpPr txBox="1"/>
          <p:nvPr/>
        </p:nvSpPr>
        <p:spPr>
          <a:xfrm>
            <a:off x="1837450" y="4497450"/>
            <a:ext cx="16740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Erwin Schroedinger</a:t>
            </a:r>
            <a:endParaRPr/>
          </a:p>
        </p:txBody>
      </p:sp>
      <p:sp>
        <p:nvSpPr>
          <p:cNvPr id="654" name="Google Shape;654;p76"/>
          <p:cNvSpPr txBox="1"/>
          <p:nvPr/>
        </p:nvSpPr>
        <p:spPr>
          <a:xfrm>
            <a:off x="3733200" y="4430825"/>
            <a:ext cx="14058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Albert Einstein</a:t>
            </a:r>
            <a:endParaRPr/>
          </a:p>
        </p:txBody>
      </p:sp>
      <p:sp>
        <p:nvSpPr>
          <p:cNvPr id="655" name="Google Shape;655;p76"/>
          <p:cNvSpPr txBox="1"/>
          <p:nvPr/>
        </p:nvSpPr>
        <p:spPr>
          <a:xfrm>
            <a:off x="5172175" y="4430825"/>
            <a:ext cx="16740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Robert Oppenheimer</a:t>
            </a:r>
            <a:endParaRPr/>
          </a:p>
        </p:txBody>
      </p:sp>
      <p:sp>
        <p:nvSpPr>
          <p:cNvPr id="656" name="Google Shape;656;p76"/>
          <p:cNvSpPr txBox="1"/>
          <p:nvPr/>
        </p:nvSpPr>
        <p:spPr>
          <a:xfrm>
            <a:off x="7092900" y="4308725"/>
            <a:ext cx="1862700" cy="6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Ralph Waldo Emerson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77"/>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77"/>
          <p:cNvPicPr preferRelativeResize="0"/>
          <p:nvPr/>
        </p:nvPicPr>
        <p:blipFill>
          <a:blip r:embed="rId3">
            <a:alphaModFix/>
          </a:blip>
          <a:stretch>
            <a:fillRect/>
          </a:stretch>
        </p:blipFill>
        <p:spPr>
          <a:xfrm>
            <a:off x="0" y="11525"/>
            <a:ext cx="3511475" cy="2463283"/>
          </a:xfrm>
          <a:prstGeom prst="rect">
            <a:avLst/>
          </a:prstGeom>
          <a:noFill/>
          <a:ln>
            <a:noFill/>
          </a:ln>
        </p:spPr>
      </p:pic>
      <p:pic>
        <p:nvPicPr>
          <p:cNvPr id="663" name="Google Shape;663;p77"/>
          <p:cNvPicPr preferRelativeResize="0"/>
          <p:nvPr/>
        </p:nvPicPr>
        <p:blipFill>
          <a:blip r:embed="rId4">
            <a:alphaModFix/>
          </a:blip>
          <a:stretch>
            <a:fillRect/>
          </a:stretch>
        </p:blipFill>
        <p:spPr>
          <a:xfrm>
            <a:off x="6483275" y="-3925"/>
            <a:ext cx="2663075" cy="2977106"/>
          </a:xfrm>
          <a:prstGeom prst="rect">
            <a:avLst/>
          </a:prstGeom>
          <a:noFill/>
          <a:ln>
            <a:noFill/>
          </a:ln>
        </p:spPr>
      </p:pic>
      <p:pic>
        <p:nvPicPr>
          <p:cNvPr id="664" name="Google Shape;664;p77"/>
          <p:cNvPicPr preferRelativeResize="0"/>
          <p:nvPr/>
        </p:nvPicPr>
        <p:blipFill>
          <a:blip r:embed="rId5">
            <a:alphaModFix/>
          </a:blip>
          <a:stretch>
            <a:fillRect/>
          </a:stretch>
        </p:blipFill>
        <p:spPr>
          <a:xfrm>
            <a:off x="0" y="4013000"/>
            <a:ext cx="4236567" cy="2845000"/>
          </a:xfrm>
          <a:prstGeom prst="rect">
            <a:avLst/>
          </a:prstGeom>
          <a:noFill/>
          <a:ln>
            <a:noFill/>
          </a:ln>
        </p:spPr>
      </p:pic>
      <p:pic>
        <p:nvPicPr>
          <p:cNvPr id="665" name="Google Shape;665;p77"/>
          <p:cNvPicPr preferRelativeResize="0"/>
          <p:nvPr/>
        </p:nvPicPr>
        <p:blipFill>
          <a:blip r:embed="rId6">
            <a:alphaModFix/>
          </a:blip>
          <a:stretch>
            <a:fillRect/>
          </a:stretch>
        </p:blipFill>
        <p:spPr>
          <a:xfrm>
            <a:off x="6934200" y="3995422"/>
            <a:ext cx="1875150" cy="2710178"/>
          </a:xfrm>
          <a:prstGeom prst="rect">
            <a:avLst/>
          </a:prstGeom>
          <a:noFill/>
          <a:ln>
            <a:noFill/>
          </a:ln>
        </p:spPr>
      </p:pic>
      <p:pic>
        <p:nvPicPr>
          <p:cNvPr id="666" name="Google Shape;666;p77"/>
          <p:cNvPicPr preferRelativeResize="0"/>
          <p:nvPr/>
        </p:nvPicPr>
        <p:blipFill>
          <a:blip r:embed="rId7">
            <a:alphaModFix/>
          </a:blip>
          <a:stretch>
            <a:fillRect/>
          </a:stretch>
        </p:blipFill>
        <p:spPr>
          <a:xfrm>
            <a:off x="3659950" y="271467"/>
            <a:ext cx="2701825" cy="1854982"/>
          </a:xfrm>
          <a:prstGeom prst="rect">
            <a:avLst/>
          </a:prstGeom>
          <a:noFill/>
          <a:ln>
            <a:noFill/>
          </a:ln>
        </p:spPr>
      </p:pic>
      <p:sp>
        <p:nvSpPr>
          <p:cNvPr id="667" name="Google Shape;667;p77"/>
          <p:cNvSpPr txBox="1"/>
          <p:nvPr>
            <p:ph idx="1" type="body"/>
          </p:nvPr>
        </p:nvSpPr>
        <p:spPr>
          <a:xfrm>
            <a:off x="198750" y="2770700"/>
            <a:ext cx="8229600" cy="1394700"/>
          </a:xfrm>
          <a:prstGeom prst="rect">
            <a:avLst/>
          </a:prstGeom>
        </p:spPr>
        <p:txBody>
          <a:bodyPr anchorCtr="0" anchor="t" bIns="91425" lIns="91425" spcFirstLastPara="1" rIns="91425" wrap="square" tIns="91425">
            <a:noAutofit/>
          </a:bodyPr>
          <a:lstStyle/>
          <a:p>
            <a:pPr indent="-198120" lvl="0" marL="274320" rtl="0" algn="ctr">
              <a:spcBef>
                <a:spcPts val="600"/>
              </a:spcBef>
              <a:spcAft>
                <a:spcPts val="0"/>
              </a:spcAft>
              <a:buNone/>
            </a:pPr>
            <a:r>
              <a:rPr lang="en-US">
                <a:solidFill>
                  <a:srgbClr val="FF0000"/>
                </a:solidFill>
              </a:rPr>
              <a:t>Even if that is true, we still don’t want anything to do with spirituality or religion because it leads to fanaticism, terrorism and wars...</a:t>
            </a:r>
            <a:endParaRPr>
              <a:solidFill>
                <a:srgbClr val="FF0000"/>
              </a:solidFill>
            </a:endParaRPr>
          </a:p>
        </p:txBody>
      </p:sp>
      <p:pic>
        <p:nvPicPr>
          <p:cNvPr id="668" name="Google Shape;668;p77"/>
          <p:cNvPicPr preferRelativeResize="0"/>
          <p:nvPr/>
        </p:nvPicPr>
        <p:blipFill>
          <a:blip r:embed="rId8">
            <a:alphaModFix/>
          </a:blip>
          <a:stretch>
            <a:fillRect/>
          </a:stretch>
        </p:blipFill>
        <p:spPr>
          <a:xfrm>
            <a:off x="4351900" y="4641900"/>
            <a:ext cx="2466975" cy="1857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78"/>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Does spirituality lead to fanaticism?</a:t>
            </a:r>
            <a:endParaRPr/>
          </a:p>
        </p:txBody>
      </p:sp>
      <p:sp>
        <p:nvSpPr>
          <p:cNvPr id="674" name="Google Shape;674;p78"/>
          <p:cNvSpPr txBox="1"/>
          <p:nvPr>
            <p:ph idx="1" type="body"/>
          </p:nvPr>
        </p:nvSpPr>
        <p:spPr>
          <a:xfrm>
            <a:off x="457200" y="1143000"/>
            <a:ext cx="8229600" cy="5523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In fact, fanaticism is caused by </a:t>
            </a:r>
            <a:r>
              <a:rPr lang="en-US" u="sng"/>
              <a:t>misinterpretations</a:t>
            </a:r>
            <a:r>
              <a:rPr lang="en-US"/>
              <a:t> of spiritual concepts, which are forced upon the public as religious </a:t>
            </a:r>
            <a:r>
              <a:rPr b="1" i="1" lang="en-US"/>
              <a:t>dogma</a:t>
            </a:r>
            <a:r>
              <a:rPr lang="en-US"/>
              <a:t> (</a:t>
            </a:r>
            <a:r>
              <a:rPr lang="en-US">
                <a:solidFill>
                  <a:srgbClr val="000000"/>
                </a:solidFill>
              </a:rPr>
              <a:t>beliefs that are accepted without evidence or reason</a:t>
            </a:r>
            <a:r>
              <a:rPr lang="en-US"/>
              <a:t>).</a:t>
            </a:r>
            <a:endParaRPr/>
          </a:p>
          <a:p>
            <a:pPr indent="-317500" lvl="0" marL="457200" rtl="0" algn="l">
              <a:spcBef>
                <a:spcPts val="0"/>
              </a:spcBef>
              <a:spcAft>
                <a:spcPts val="0"/>
              </a:spcAft>
              <a:buSzPts val="1400"/>
              <a:buChar char="●"/>
            </a:pPr>
            <a:r>
              <a:rPr lang="en-US">
                <a:solidFill>
                  <a:srgbClr val="006600"/>
                </a:solidFill>
              </a:rPr>
              <a:t>Spirituality is the discovery of the Truth.</a:t>
            </a:r>
            <a:endParaRPr>
              <a:solidFill>
                <a:srgbClr val="006600"/>
              </a:solidFill>
            </a:endParaRPr>
          </a:p>
          <a:p>
            <a:pPr indent="-317500" lvl="0" marL="457200" rtl="0" algn="l">
              <a:spcBef>
                <a:spcPts val="0"/>
              </a:spcBef>
              <a:spcAft>
                <a:spcPts val="0"/>
              </a:spcAft>
              <a:buClr>
                <a:srgbClr val="990000"/>
              </a:buClr>
              <a:buSzPts val="1400"/>
              <a:buChar char="●"/>
            </a:pPr>
            <a:r>
              <a:rPr lang="en-US">
                <a:solidFill>
                  <a:srgbClr val="990000"/>
                </a:solidFill>
              </a:rPr>
              <a:t>Dogma and fanaticism are perpetuated by selfish people who do not want to accept the Truth that is inconvenient to their selfish interests.</a:t>
            </a:r>
            <a:endParaRPr>
              <a:solidFill>
                <a:srgbClr val="990000"/>
              </a:solidFill>
            </a:endParaRPr>
          </a:p>
          <a:p>
            <a:pPr indent="-317500" lvl="0" marL="457200" rtl="0" algn="l">
              <a:spcBef>
                <a:spcPts val="0"/>
              </a:spcBef>
              <a:spcAft>
                <a:spcPts val="0"/>
              </a:spcAft>
              <a:buClr>
                <a:srgbClr val="990000"/>
              </a:buClr>
              <a:buSzPts val="1400"/>
              <a:buChar char="●"/>
            </a:pPr>
            <a:r>
              <a:t/>
            </a:r>
            <a:endParaRPr>
              <a:solidFill>
                <a:srgbClr val="990000"/>
              </a:solidFill>
            </a:endParaRPr>
          </a:p>
          <a:p>
            <a:pPr indent="-317500" lvl="0" marL="457200" rtl="0" algn="l">
              <a:spcBef>
                <a:spcPts val="0"/>
              </a:spcBef>
              <a:spcAft>
                <a:spcPts val="0"/>
              </a:spcAft>
              <a:buSzPts val="1400"/>
              <a:buChar char="●"/>
            </a:pPr>
            <a:r>
              <a:rPr lang="en-US"/>
              <a:t>Spiritual knowledge proceeds by eliminating errors, misconceptions and misinterpretations.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Clr>
                <a:srgbClr val="006600"/>
              </a:buClr>
              <a:buSzPts val="1400"/>
              <a:buChar char="●"/>
            </a:pPr>
            <a:r>
              <a:rPr b="1" lang="en-US">
                <a:solidFill>
                  <a:srgbClr val="006600"/>
                </a:solidFill>
              </a:rPr>
              <a:t>Spirituality provides clarity and peace.</a:t>
            </a:r>
            <a:endParaRPr b="1">
              <a:solidFill>
                <a:srgbClr val="0066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0" st="0"/>
                                            </p:txEl>
                                          </p:spTgt>
                                        </p:tgtEl>
                                        <p:attrNameLst>
                                          <p:attrName>style.visibility</p:attrName>
                                        </p:attrNameLst>
                                      </p:cBhvr>
                                      <p:to>
                                        <p:strVal val="visible"/>
                                      </p:to>
                                    </p:set>
                                    <p:animEffect filter="fade" transition="in">
                                      <p:cBhvr>
                                        <p:cTn dur="1000"/>
                                        <p:tgtEl>
                                          <p:spTgt spid="6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1" st="1"/>
                                            </p:txEl>
                                          </p:spTgt>
                                        </p:tgtEl>
                                        <p:attrNameLst>
                                          <p:attrName>style.visibility</p:attrName>
                                        </p:attrNameLst>
                                      </p:cBhvr>
                                      <p:to>
                                        <p:strVal val="visible"/>
                                      </p:to>
                                    </p:set>
                                    <p:animEffect filter="fade" transition="in">
                                      <p:cBhvr>
                                        <p:cTn dur="1000"/>
                                        <p:tgtEl>
                                          <p:spTgt spid="6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2" st="2"/>
                                            </p:txEl>
                                          </p:spTgt>
                                        </p:tgtEl>
                                        <p:attrNameLst>
                                          <p:attrName>style.visibility</p:attrName>
                                        </p:attrNameLst>
                                      </p:cBhvr>
                                      <p:to>
                                        <p:strVal val="visible"/>
                                      </p:to>
                                    </p:set>
                                    <p:animEffect filter="fade" transition="in">
                                      <p:cBhvr>
                                        <p:cTn dur="1000"/>
                                        <p:tgtEl>
                                          <p:spTgt spid="6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3" st="3"/>
                                            </p:txEl>
                                          </p:spTgt>
                                        </p:tgtEl>
                                        <p:attrNameLst>
                                          <p:attrName>style.visibility</p:attrName>
                                        </p:attrNameLst>
                                      </p:cBhvr>
                                      <p:to>
                                        <p:strVal val="visible"/>
                                      </p:to>
                                    </p:set>
                                    <p:animEffect filter="fade" transition="in">
                                      <p:cBhvr>
                                        <p:cTn dur="1000"/>
                                        <p:tgtEl>
                                          <p:spTgt spid="6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4" st="4"/>
                                            </p:txEl>
                                          </p:spTgt>
                                        </p:tgtEl>
                                        <p:attrNameLst>
                                          <p:attrName>style.visibility</p:attrName>
                                        </p:attrNameLst>
                                      </p:cBhvr>
                                      <p:to>
                                        <p:strVal val="visible"/>
                                      </p:to>
                                    </p:set>
                                    <p:animEffect filter="fade" transition="in">
                                      <p:cBhvr>
                                        <p:cTn dur="1000"/>
                                        <p:tgtEl>
                                          <p:spTgt spid="6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5" st="5"/>
                                            </p:txEl>
                                          </p:spTgt>
                                        </p:tgtEl>
                                        <p:attrNameLst>
                                          <p:attrName>style.visibility</p:attrName>
                                        </p:attrNameLst>
                                      </p:cBhvr>
                                      <p:to>
                                        <p:strVal val="visible"/>
                                      </p:to>
                                    </p:set>
                                    <p:animEffect filter="fade" transition="in">
                                      <p:cBhvr>
                                        <p:cTn dur="1000"/>
                                        <p:tgtEl>
                                          <p:spTgt spid="6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6" st="6"/>
                                            </p:txEl>
                                          </p:spTgt>
                                        </p:tgtEl>
                                        <p:attrNameLst>
                                          <p:attrName>style.visibility</p:attrName>
                                        </p:attrNameLst>
                                      </p:cBhvr>
                                      <p:to>
                                        <p:strVal val="visible"/>
                                      </p:to>
                                    </p:set>
                                    <p:animEffect filter="fade" transition="in">
                                      <p:cBhvr>
                                        <p:cTn dur="1000"/>
                                        <p:tgtEl>
                                          <p:spTgt spid="67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79"/>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9"/>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t/>
            </a:r>
            <a:endParaRPr/>
          </a:p>
          <a:p>
            <a:pPr indent="-198120" lvl="0" marL="274320" rtl="0" algn="l">
              <a:spcBef>
                <a:spcPts val="600"/>
              </a:spcBef>
              <a:spcAft>
                <a:spcPts val="0"/>
              </a:spcAft>
              <a:buNone/>
            </a:pPr>
            <a:r>
              <a:rPr lang="en-US"/>
              <a:t>OK, spirituality might be a rational truth-seeking process, but don’t all religions demand blind faith?</a:t>
            </a:r>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rPr lang="en-US">
                <a:solidFill>
                  <a:srgbClr val="783F04"/>
                </a:solidFill>
              </a:rPr>
              <a:t>What’s the connection between religion and spirituality anyway?</a:t>
            </a:r>
            <a:endParaRPr>
              <a:solidFill>
                <a:srgbClr val="783F04"/>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80"/>
          <p:cNvSpPr txBox="1"/>
          <p:nvPr>
            <p:ph idx="1" type="body"/>
          </p:nvPr>
        </p:nvSpPr>
        <p:spPr>
          <a:xfrm>
            <a:off x="76200" y="1295400"/>
            <a:ext cx="8975100" cy="51696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Spirituality: Universal knowledge.</a:t>
            </a:r>
            <a:endParaRPr/>
          </a:p>
          <a:p>
            <a:pPr indent="-317500" lvl="1" marL="914400" rtl="0" algn="l">
              <a:spcBef>
                <a:spcPts val="0"/>
              </a:spcBef>
              <a:spcAft>
                <a:spcPts val="0"/>
              </a:spcAft>
              <a:buSzPts val="1400"/>
              <a:buChar char="●"/>
            </a:pPr>
            <a:r>
              <a:rPr lang="en-US"/>
              <a:t>Common philosophical foundation of all religions.</a:t>
            </a:r>
            <a:endParaRPr/>
          </a:p>
          <a:p>
            <a:pPr indent="-317500" lvl="1" marL="914400" rtl="0" algn="l">
              <a:spcBef>
                <a:spcPts val="0"/>
              </a:spcBef>
              <a:spcAft>
                <a:spcPts val="0"/>
              </a:spcAft>
              <a:buSzPts val="1400"/>
              <a:buChar char="●"/>
            </a:pPr>
            <a:r>
              <a:rPr lang="en-US"/>
              <a:t>Rational analysis...explains the ‘why’ behind religious practices/traditions.</a:t>
            </a:r>
            <a:endParaRPr/>
          </a:p>
          <a:p>
            <a:pPr indent="-317500" lvl="0" marL="457200" rtl="0" algn="l">
              <a:spcBef>
                <a:spcPts val="0"/>
              </a:spcBef>
              <a:spcAft>
                <a:spcPts val="0"/>
              </a:spcAft>
              <a:buSzPts val="1400"/>
              <a:buChar char="●"/>
            </a:pPr>
            <a:r>
              <a:rPr lang="en-US"/>
              <a:t>Religion: bringing that knowledge to practice in our lives.</a:t>
            </a:r>
            <a:endParaRPr/>
          </a:p>
          <a:p>
            <a:pPr indent="-317500" lvl="1" marL="914400" rtl="0" algn="l">
              <a:spcBef>
                <a:spcPts val="0"/>
              </a:spcBef>
              <a:spcAft>
                <a:spcPts val="0"/>
              </a:spcAft>
              <a:buSzPts val="1400"/>
              <a:buChar char="●"/>
            </a:pPr>
            <a:r>
              <a:rPr lang="en-US"/>
              <a:t>Core universal practical path of:</a:t>
            </a:r>
            <a:endParaRPr/>
          </a:p>
          <a:p>
            <a:pPr indent="-317500" lvl="2" marL="1371600" rtl="0" algn="l">
              <a:spcBef>
                <a:spcPts val="0"/>
              </a:spcBef>
              <a:spcAft>
                <a:spcPts val="0"/>
              </a:spcAft>
              <a:buSzPts val="1400"/>
              <a:buChar char="●"/>
            </a:pPr>
            <a:r>
              <a:rPr b="1" lang="en-US" u="sng"/>
              <a:t>pursuing the spiritual goal &amp; </a:t>
            </a:r>
            <a:endParaRPr b="1" u="sng"/>
          </a:p>
          <a:p>
            <a:pPr indent="-317500" lvl="2" marL="1371600" rtl="0" algn="l">
              <a:spcBef>
                <a:spcPts val="0"/>
              </a:spcBef>
              <a:spcAft>
                <a:spcPts val="0"/>
              </a:spcAft>
              <a:buSzPts val="1400"/>
              <a:buChar char="●"/>
            </a:pPr>
            <a:r>
              <a:rPr b="1" lang="en-US" u="sng"/>
              <a:t>peaceful coexistence with </a:t>
            </a:r>
            <a:r>
              <a:rPr b="1" lang="en-US" u="sng"/>
              <a:t>other people</a:t>
            </a:r>
            <a:r>
              <a:rPr lang="en-US"/>
              <a:t> (ethics) </a:t>
            </a:r>
            <a:endParaRPr/>
          </a:p>
          <a:p>
            <a:pPr indent="-317500" lvl="0" marL="457200" rtl="0" algn="l">
              <a:spcBef>
                <a:spcPts val="0"/>
              </a:spcBef>
              <a:spcAft>
                <a:spcPts val="0"/>
              </a:spcAft>
              <a:buSzPts val="1400"/>
              <a:buChar char="●"/>
            </a:pPr>
            <a:r>
              <a:rPr lang="en-US"/>
              <a:t>Culture: </a:t>
            </a:r>
            <a:endParaRPr/>
          </a:p>
          <a:p>
            <a:pPr indent="-317500" lvl="1" marL="914400" rtl="0" algn="l">
              <a:spcBef>
                <a:spcPts val="0"/>
              </a:spcBef>
              <a:spcAft>
                <a:spcPts val="0"/>
              </a:spcAft>
              <a:buSzPts val="1400"/>
              <a:buChar char="●"/>
            </a:pPr>
            <a:r>
              <a:rPr lang="en-US"/>
              <a:t>External customs and social behavior. </a:t>
            </a:r>
            <a:endParaRPr/>
          </a:p>
          <a:p>
            <a:pPr indent="-317500" lvl="1" marL="914400" rtl="0" algn="l">
              <a:spcBef>
                <a:spcPts val="0"/>
              </a:spcBef>
              <a:spcAft>
                <a:spcPts val="0"/>
              </a:spcAft>
              <a:buSzPts val="1400"/>
              <a:buChar char="●"/>
            </a:pPr>
            <a:r>
              <a:rPr lang="en-US"/>
              <a:t>It differs from place to place.</a:t>
            </a:r>
            <a:endParaRPr/>
          </a:p>
          <a:p>
            <a:pPr indent="-317500" lvl="1" marL="914400" rtl="0" algn="l">
              <a:spcBef>
                <a:spcPts val="0"/>
              </a:spcBef>
              <a:spcAft>
                <a:spcPts val="0"/>
              </a:spcAft>
              <a:buSzPts val="1400"/>
              <a:buChar char="●"/>
            </a:pPr>
            <a:r>
              <a:rPr lang="en-US"/>
              <a:t>It is often influenced by the region’s history, geography, climate, and other conditions. </a:t>
            </a:r>
            <a:endParaRPr sz="3200">
              <a:solidFill>
                <a:srgbClr val="0000FF"/>
              </a:solidFill>
            </a:endParaRPr>
          </a:p>
        </p:txBody>
      </p:sp>
      <p:sp>
        <p:nvSpPr>
          <p:cNvPr id="686" name="Google Shape;686;p80"/>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What is the Difference Between Spirituality and Religion?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0" st="0"/>
                                            </p:txEl>
                                          </p:spTgt>
                                        </p:tgtEl>
                                        <p:attrNameLst>
                                          <p:attrName>style.visibility</p:attrName>
                                        </p:attrNameLst>
                                      </p:cBhvr>
                                      <p:to>
                                        <p:strVal val="visible"/>
                                      </p:to>
                                    </p:set>
                                    <p:animEffect filter="fade" transition="in">
                                      <p:cBhvr>
                                        <p:cTn dur="1000"/>
                                        <p:tgtEl>
                                          <p:spTgt spid="6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1" st="1"/>
                                            </p:txEl>
                                          </p:spTgt>
                                        </p:tgtEl>
                                        <p:attrNameLst>
                                          <p:attrName>style.visibility</p:attrName>
                                        </p:attrNameLst>
                                      </p:cBhvr>
                                      <p:to>
                                        <p:strVal val="visible"/>
                                      </p:to>
                                    </p:set>
                                    <p:animEffect filter="fade" transition="in">
                                      <p:cBhvr>
                                        <p:cTn dur="1000"/>
                                        <p:tgtEl>
                                          <p:spTgt spid="6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2" st="2"/>
                                            </p:txEl>
                                          </p:spTgt>
                                        </p:tgtEl>
                                        <p:attrNameLst>
                                          <p:attrName>style.visibility</p:attrName>
                                        </p:attrNameLst>
                                      </p:cBhvr>
                                      <p:to>
                                        <p:strVal val="visible"/>
                                      </p:to>
                                    </p:set>
                                    <p:animEffect filter="fade" transition="in">
                                      <p:cBhvr>
                                        <p:cTn dur="1000"/>
                                        <p:tgtEl>
                                          <p:spTgt spid="6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3" st="3"/>
                                            </p:txEl>
                                          </p:spTgt>
                                        </p:tgtEl>
                                        <p:attrNameLst>
                                          <p:attrName>style.visibility</p:attrName>
                                        </p:attrNameLst>
                                      </p:cBhvr>
                                      <p:to>
                                        <p:strVal val="visible"/>
                                      </p:to>
                                    </p:set>
                                    <p:animEffect filter="fade" transition="in">
                                      <p:cBhvr>
                                        <p:cTn dur="1000"/>
                                        <p:tgtEl>
                                          <p:spTgt spid="6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4" st="4"/>
                                            </p:txEl>
                                          </p:spTgt>
                                        </p:tgtEl>
                                        <p:attrNameLst>
                                          <p:attrName>style.visibility</p:attrName>
                                        </p:attrNameLst>
                                      </p:cBhvr>
                                      <p:to>
                                        <p:strVal val="visible"/>
                                      </p:to>
                                    </p:set>
                                    <p:animEffect filter="fade" transition="in">
                                      <p:cBhvr>
                                        <p:cTn dur="1000"/>
                                        <p:tgtEl>
                                          <p:spTgt spid="6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5" st="5"/>
                                            </p:txEl>
                                          </p:spTgt>
                                        </p:tgtEl>
                                        <p:attrNameLst>
                                          <p:attrName>style.visibility</p:attrName>
                                        </p:attrNameLst>
                                      </p:cBhvr>
                                      <p:to>
                                        <p:strVal val="visible"/>
                                      </p:to>
                                    </p:set>
                                    <p:animEffect filter="fade" transition="in">
                                      <p:cBhvr>
                                        <p:cTn dur="1000"/>
                                        <p:tgtEl>
                                          <p:spTgt spid="6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6" st="6"/>
                                            </p:txEl>
                                          </p:spTgt>
                                        </p:tgtEl>
                                        <p:attrNameLst>
                                          <p:attrName>style.visibility</p:attrName>
                                        </p:attrNameLst>
                                      </p:cBhvr>
                                      <p:to>
                                        <p:strVal val="visible"/>
                                      </p:to>
                                    </p:set>
                                    <p:animEffect filter="fade" transition="in">
                                      <p:cBhvr>
                                        <p:cTn dur="1000"/>
                                        <p:tgtEl>
                                          <p:spTgt spid="6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7" st="7"/>
                                            </p:txEl>
                                          </p:spTgt>
                                        </p:tgtEl>
                                        <p:attrNameLst>
                                          <p:attrName>style.visibility</p:attrName>
                                        </p:attrNameLst>
                                      </p:cBhvr>
                                      <p:to>
                                        <p:strVal val="visible"/>
                                      </p:to>
                                    </p:set>
                                    <p:animEffect filter="fade" transition="in">
                                      <p:cBhvr>
                                        <p:cTn dur="1000"/>
                                        <p:tgtEl>
                                          <p:spTgt spid="68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8" st="8"/>
                                            </p:txEl>
                                          </p:spTgt>
                                        </p:tgtEl>
                                        <p:attrNameLst>
                                          <p:attrName>style.visibility</p:attrName>
                                        </p:attrNameLst>
                                      </p:cBhvr>
                                      <p:to>
                                        <p:strVal val="visible"/>
                                      </p:to>
                                    </p:set>
                                    <p:animEffect filter="fade" transition="in">
                                      <p:cBhvr>
                                        <p:cTn dur="1000"/>
                                        <p:tgtEl>
                                          <p:spTgt spid="6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9" st="9"/>
                                            </p:txEl>
                                          </p:spTgt>
                                        </p:tgtEl>
                                        <p:attrNameLst>
                                          <p:attrName>style.visibility</p:attrName>
                                        </p:attrNameLst>
                                      </p:cBhvr>
                                      <p:to>
                                        <p:strVal val="visible"/>
                                      </p:to>
                                    </p:set>
                                    <p:animEffect filter="fade" transition="in">
                                      <p:cBhvr>
                                        <p:cTn dur="1000"/>
                                        <p:tgtEl>
                                          <p:spTgt spid="68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10" st="10"/>
                                            </p:txEl>
                                          </p:spTgt>
                                        </p:tgtEl>
                                        <p:attrNameLst>
                                          <p:attrName>style.visibility</p:attrName>
                                        </p:attrNameLst>
                                      </p:cBhvr>
                                      <p:to>
                                        <p:strVal val="visible"/>
                                      </p:to>
                                    </p:set>
                                    <p:animEffect filter="fade" transition="in">
                                      <p:cBhvr>
                                        <p:cTn dur="1000"/>
                                        <p:tgtEl>
                                          <p:spTgt spid="68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p:nvPr/>
        </p:nvSpPr>
        <p:spPr>
          <a:xfrm>
            <a:off x="357158" y="1500174"/>
            <a:ext cx="8572528" cy="5357826"/>
          </a:xfrm>
          <a:prstGeom prst="ellipse">
            <a:avLst/>
          </a:prstGeom>
          <a:solidFill>
            <a:srgbClr val="92D050"/>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85" name="Google Shape;185;p27"/>
          <p:cNvSpPr txBox="1"/>
          <p:nvPr>
            <p:ph type="title"/>
          </p:nvPr>
        </p:nvSpPr>
        <p:spPr>
          <a:xfrm>
            <a:off x="67850" y="213350"/>
            <a:ext cx="8922899" cy="8231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Interactions in Socio-Environmental Problems</a:t>
            </a:r>
            <a:endParaRPr/>
          </a:p>
        </p:txBody>
      </p:sp>
      <p:sp>
        <p:nvSpPr>
          <p:cNvPr id="186" name="Google Shape;186;p27"/>
          <p:cNvSpPr/>
          <p:nvPr/>
        </p:nvSpPr>
        <p:spPr>
          <a:xfrm>
            <a:off x="1389850" y="3513150"/>
            <a:ext cx="6421199" cy="2894999"/>
          </a:xfrm>
          <a:prstGeom prst="ellipse">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7"/>
          <p:cNvSpPr/>
          <p:nvPr/>
        </p:nvSpPr>
        <p:spPr>
          <a:xfrm>
            <a:off x="1254800" y="2749975"/>
            <a:ext cx="1800599" cy="1823999"/>
          </a:xfrm>
          <a:prstGeom prst="ellipse">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US" sz="2400" u="none" cap="none" strike="noStrike">
                <a:solidFill>
                  <a:srgbClr val="000000"/>
                </a:solidFill>
                <a:latin typeface="Arial"/>
                <a:ea typeface="Arial"/>
                <a:cs typeface="Arial"/>
                <a:sym typeface="Arial"/>
              </a:rPr>
              <a:t>Food Crisis</a:t>
            </a:r>
            <a:endParaRPr/>
          </a:p>
        </p:txBody>
      </p:sp>
      <p:sp>
        <p:nvSpPr>
          <p:cNvPr id="188" name="Google Shape;188;p27"/>
          <p:cNvSpPr/>
          <p:nvPr/>
        </p:nvSpPr>
        <p:spPr>
          <a:xfrm>
            <a:off x="3769400" y="2521375"/>
            <a:ext cx="1800599" cy="1823999"/>
          </a:xfrm>
          <a:prstGeom prst="ellipse">
            <a:avLst/>
          </a:prstGeom>
          <a:solidFill>
            <a:srgbClr val="6D9E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US" sz="2400" u="none" cap="none" strike="noStrike">
                <a:solidFill>
                  <a:srgbClr val="000000"/>
                </a:solidFill>
                <a:latin typeface="Arial"/>
                <a:ea typeface="Arial"/>
                <a:cs typeface="Arial"/>
                <a:sym typeface="Arial"/>
              </a:rPr>
              <a:t>Water Crisis</a:t>
            </a:r>
            <a:endParaRPr/>
          </a:p>
        </p:txBody>
      </p:sp>
      <p:sp>
        <p:nvSpPr>
          <p:cNvPr id="189" name="Google Shape;189;p27"/>
          <p:cNvSpPr/>
          <p:nvPr/>
        </p:nvSpPr>
        <p:spPr>
          <a:xfrm>
            <a:off x="6055400" y="2749975"/>
            <a:ext cx="1800599" cy="1823999"/>
          </a:xfrm>
          <a:prstGeom prst="ellipse">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US" sz="2400" u="none" cap="none" strike="noStrike">
                <a:solidFill>
                  <a:srgbClr val="000000"/>
                </a:solidFill>
                <a:latin typeface="Arial"/>
                <a:ea typeface="Arial"/>
                <a:cs typeface="Arial"/>
                <a:sym typeface="Arial"/>
              </a:rPr>
              <a:t>Energy Crisis</a:t>
            </a:r>
            <a:endParaRPr/>
          </a:p>
        </p:txBody>
      </p:sp>
      <p:sp>
        <p:nvSpPr>
          <p:cNvPr id="190" name="Google Shape;190;p27"/>
          <p:cNvSpPr txBox="1"/>
          <p:nvPr/>
        </p:nvSpPr>
        <p:spPr>
          <a:xfrm>
            <a:off x="1847625" y="5261025"/>
            <a:ext cx="1612799" cy="42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US" sz="2400" u="none" cap="none" strike="noStrike">
                <a:solidFill>
                  <a:srgbClr val="000000"/>
                </a:solidFill>
                <a:latin typeface="Arial"/>
                <a:ea typeface="Arial"/>
                <a:cs typeface="Arial"/>
                <a:sym typeface="Arial"/>
              </a:rPr>
              <a:t>Economy</a:t>
            </a:r>
            <a:endParaRPr/>
          </a:p>
        </p:txBody>
      </p:sp>
      <p:sp>
        <p:nvSpPr>
          <p:cNvPr id="191" name="Google Shape;191;p27"/>
          <p:cNvSpPr txBox="1"/>
          <p:nvPr/>
        </p:nvSpPr>
        <p:spPr>
          <a:xfrm>
            <a:off x="3794400" y="5261025"/>
            <a:ext cx="2087999" cy="42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US" sz="2400" u="none" cap="none" strike="noStrike">
                <a:solidFill>
                  <a:srgbClr val="000000"/>
                </a:solidFill>
                <a:latin typeface="Arial"/>
                <a:ea typeface="Arial"/>
                <a:cs typeface="Arial"/>
                <a:sym typeface="Arial"/>
              </a:rPr>
              <a:t>Government</a:t>
            </a:r>
            <a:endParaRPr/>
          </a:p>
        </p:txBody>
      </p:sp>
      <p:sp>
        <p:nvSpPr>
          <p:cNvPr id="192" name="Google Shape;192;p27"/>
          <p:cNvSpPr txBox="1"/>
          <p:nvPr/>
        </p:nvSpPr>
        <p:spPr>
          <a:xfrm>
            <a:off x="6156900" y="5261025"/>
            <a:ext cx="1494599" cy="42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US" sz="2400" u="none" cap="none" strike="noStrike">
                <a:solidFill>
                  <a:srgbClr val="000000"/>
                </a:solidFill>
                <a:latin typeface="Arial"/>
                <a:ea typeface="Arial"/>
                <a:cs typeface="Arial"/>
                <a:sym typeface="Arial"/>
              </a:rPr>
              <a:t>Culture</a:t>
            </a:r>
            <a:endParaRPr/>
          </a:p>
        </p:txBody>
      </p:sp>
      <p:sp>
        <p:nvSpPr>
          <p:cNvPr id="193" name="Google Shape;193;p27"/>
          <p:cNvSpPr txBox="1"/>
          <p:nvPr/>
        </p:nvSpPr>
        <p:spPr>
          <a:xfrm>
            <a:off x="3261000" y="5718225"/>
            <a:ext cx="3300300" cy="42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Arial"/>
              <a:buNone/>
            </a:pPr>
            <a:r>
              <a:rPr b="1" i="0" lang="en-US" sz="2800" u="sng" cap="none" strike="noStrike">
                <a:solidFill>
                  <a:schemeClr val="accent1"/>
                </a:solidFill>
                <a:latin typeface="Arial"/>
                <a:ea typeface="Arial"/>
                <a:cs typeface="Arial"/>
                <a:sym typeface="Arial"/>
              </a:rPr>
              <a:t>Human Society </a:t>
            </a:r>
            <a:endParaRPr/>
          </a:p>
        </p:txBody>
      </p:sp>
      <p:sp>
        <p:nvSpPr>
          <p:cNvPr id="194" name="Google Shape;194;p27"/>
          <p:cNvSpPr txBox="1"/>
          <p:nvPr/>
        </p:nvSpPr>
        <p:spPr>
          <a:xfrm>
            <a:off x="3489600" y="1984425"/>
            <a:ext cx="2699999" cy="42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7F7F7"/>
              </a:buClr>
              <a:buFont typeface="Arial"/>
              <a:buNone/>
            </a:pPr>
            <a:r>
              <a:rPr b="0" i="0" lang="en-US" sz="2800" u="sng" cap="none" strike="noStrike">
                <a:solidFill>
                  <a:srgbClr val="F7F7F7"/>
                </a:solidFill>
                <a:latin typeface="Arial"/>
                <a:ea typeface="Arial"/>
                <a:cs typeface="Arial"/>
                <a:sym typeface="Arial"/>
              </a:rPr>
              <a:t>Environment </a:t>
            </a:r>
            <a:endParaRPr/>
          </a:p>
        </p:txBody>
      </p:sp>
      <p:cxnSp>
        <p:nvCxnSpPr>
          <p:cNvPr id="195" name="Google Shape;195;p27"/>
          <p:cNvCxnSpPr>
            <a:stCxn id="187" idx="5"/>
            <a:endCxn id="188" idx="3"/>
          </p:cNvCxnSpPr>
          <p:nvPr/>
        </p:nvCxnSpPr>
        <p:spPr>
          <a:xfrm flipH="1" rot="10800000">
            <a:off x="2791707" y="4078256"/>
            <a:ext cx="1241400" cy="228600"/>
          </a:xfrm>
          <a:prstGeom prst="straightConnector1">
            <a:avLst/>
          </a:prstGeom>
          <a:noFill/>
          <a:ln cap="flat" cmpd="sng" w="19050">
            <a:solidFill>
              <a:schemeClr val="dk2"/>
            </a:solidFill>
            <a:prstDash val="solid"/>
            <a:round/>
            <a:headEnd len="lg" w="lg" type="triangle"/>
            <a:tailEnd len="lg" w="lg" type="triangle"/>
          </a:ln>
        </p:spPr>
      </p:cxnSp>
      <p:cxnSp>
        <p:nvCxnSpPr>
          <p:cNvPr id="196" name="Google Shape;196;p27"/>
          <p:cNvCxnSpPr>
            <a:stCxn id="190" idx="0"/>
            <a:endCxn id="189" idx="3"/>
          </p:cNvCxnSpPr>
          <p:nvPr/>
        </p:nvCxnSpPr>
        <p:spPr>
          <a:xfrm flipH="1" rot="10800000">
            <a:off x="2654025" y="4306725"/>
            <a:ext cx="3665100" cy="954300"/>
          </a:xfrm>
          <a:prstGeom prst="straightConnector1">
            <a:avLst/>
          </a:prstGeom>
          <a:noFill/>
          <a:ln cap="flat" cmpd="sng" w="19050">
            <a:solidFill>
              <a:schemeClr val="dk2"/>
            </a:solidFill>
            <a:prstDash val="solid"/>
            <a:round/>
            <a:headEnd len="lg" w="lg" type="triangle"/>
            <a:tailEnd len="lg" w="lg" type="triangle"/>
          </a:ln>
        </p:spPr>
      </p:cxnSp>
      <p:cxnSp>
        <p:nvCxnSpPr>
          <p:cNvPr id="197" name="Google Shape;197;p27"/>
          <p:cNvCxnSpPr>
            <a:stCxn id="192" idx="0"/>
            <a:endCxn id="188" idx="4"/>
          </p:cNvCxnSpPr>
          <p:nvPr/>
        </p:nvCxnSpPr>
        <p:spPr>
          <a:xfrm rot="10800000">
            <a:off x="4669800" y="4345425"/>
            <a:ext cx="2234400" cy="915600"/>
          </a:xfrm>
          <a:prstGeom prst="straightConnector1">
            <a:avLst/>
          </a:prstGeom>
          <a:noFill/>
          <a:ln cap="flat" cmpd="sng" w="19050">
            <a:solidFill>
              <a:schemeClr val="dk2"/>
            </a:solidFill>
            <a:prstDash val="solid"/>
            <a:round/>
            <a:headEnd len="lg" w="lg" type="triangle"/>
            <a:tailEnd len="lg" w="lg" type="triangle"/>
          </a:ln>
        </p:spPr>
      </p:cxnSp>
      <p:cxnSp>
        <p:nvCxnSpPr>
          <p:cNvPr id="198" name="Google Shape;198;p27"/>
          <p:cNvCxnSpPr>
            <a:stCxn id="192" idx="0"/>
            <a:endCxn id="189" idx="4"/>
          </p:cNvCxnSpPr>
          <p:nvPr/>
        </p:nvCxnSpPr>
        <p:spPr>
          <a:xfrm flipH="1" rot="10800000">
            <a:off x="6904200" y="4574025"/>
            <a:ext cx="51600" cy="687000"/>
          </a:xfrm>
          <a:prstGeom prst="straightConnector1">
            <a:avLst/>
          </a:prstGeom>
          <a:noFill/>
          <a:ln cap="flat" cmpd="sng" w="19050">
            <a:solidFill>
              <a:schemeClr val="dk2"/>
            </a:solidFill>
            <a:prstDash val="solid"/>
            <a:round/>
            <a:headEnd len="lg" w="lg" type="triangle"/>
            <a:tailEnd len="lg" w="lg" type="triangle"/>
          </a:ln>
        </p:spPr>
      </p:cxnSp>
      <p:cxnSp>
        <p:nvCxnSpPr>
          <p:cNvPr id="199" name="Google Shape;199;p27"/>
          <p:cNvCxnSpPr>
            <a:stCxn id="190" idx="0"/>
            <a:endCxn id="188" idx="4"/>
          </p:cNvCxnSpPr>
          <p:nvPr/>
        </p:nvCxnSpPr>
        <p:spPr>
          <a:xfrm flipH="1" rot="10800000">
            <a:off x="2654025" y="4345425"/>
            <a:ext cx="2015700" cy="915600"/>
          </a:xfrm>
          <a:prstGeom prst="straightConnector1">
            <a:avLst/>
          </a:prstGeom>
          <a:noFill/>
          <a:ln cap="flat" cmpd="sng" w="19050">
            <a:solidFill>
              <a:schemeClr val="dk2"/>
            </a:solidFill>
            <a:prstDash val="solid"/>
            <a:round/>
            <a:headEnd len="lg" w="lg" type="triangle"/>
            <a:tailEnd len="lg" w="lg" type="triangle"/>
          </a:ln>
        </p:spPr>
      </p:cxnSp>
      <p:cxnSp>
        <p:nvCxnSpPr>
          <p:cNvPr id="200" name="Google Shape;200;p27"/>
          <p:cNvCxnSpPr>
            <a:stCxn id="190" idx="0"/>
            <a:endCxn id="187" idx="4"/>
          </p:cNvCxnSpPr>
          <p:nvPr/>
        </p:nvCxnSpPr>
        <p:spPr>
          <a:xfrm rot="10800000">
            <a:off x="2155125" y="4574025"/>
            <a:ext cx="498900" cy="687000"/>
          </a:xfrm>
          <a:prstGeom prst="straightConnector1">
            <a:avLst/>
          </a:prstGeom>
          <a:noFill/>
          <a:ln cap="flat" cmpd="sng" w="19050">
            <a:solidFill>
              <a:schemeClr val="dk2"/>
            </a:solidFill>
            <a:prstDash val="solid"/>
            <a:round/>
            <a:headEnd len="lg" w="lg" type="triangle"/>
            <a:tailEnd len="lg" w="lg" type="triangle"/>
          </a:ln>
        </p:spPr>
      </p:cxnSp>
      <p:cxnSp>
        <p:nvCxnSpPr>
          <p:cNvPr id="201" name="Google Shape;201;p27"/>
          <p:cNvCxnSpPr>
            <a:endCxn id="189" idx="2"/>
          </p:cNvCxnSpPr>
          <p:nvPr/>
        </p:nvCxnSpPr>
        <p:spPr>
          <a:xfrm flipH="1" rot="10800000">
            <a:off x="5507600" y="3661975"/>
            <a:ext cx="547800" cy="20100"/>
          </a:xfrm>
          <a:prstGeom prst="straightConnector1">
            <a:avLst/>
          </a:prstGeom>
          <a:noFill/>
          <a:ln cap="flat" cmpd="sng" w="19050">
            <a:solidFill>
              <a:schemeClr val="dk2"/>
            </a:solidFill>
            <a:prstDash val="solid"/>
            <a:round/>
            <a:headEnd len="lg" w="lg" type="triangle"/>
            <a:tailEnd len="lg" w="lg" type="triangle"/>
          </a:ln>
        </p:spPr>
      </p:cxnSp>
      <p:cxnSp>
        <p:nvCxnSpPr>
          <p:cNvPr id="202" name="Google Shape;202;p27"/>
          <p:cNvCxnSpPr>
            <a:endCxn id="189" idx="4"/>
          </p:cNvCxnSpPr>
          <p:nvPr/>
        </p:nvCxnSpPr>
        <p:spPr>
          <a:xfrm flipH="1" rot="10800000">
            <a:off x="4838299" y="4573974"/>
            <a:ext cx="2117400" cy="687000"/>
          </a:xfrm>
          <a:prstGeom prst="straightConnector1">
            <a:avLst/>
          </a:prstGeom>
          <a:noFill/>
          <a:ln cap="flat" cmpd="sng" w="19050">
            <a:solidFill>
              <a:schemeClr val="dk2"/>
            </a:solidFill>
            <a:prstDash val="solid"/>
            <a:round/>
            <a:headEnd len="lg" w="lg" type="triangle"/>
            <a:tailEnd len="lg" w="lg" type="triangle"/>
          </a:ln>
        </p:spPr>
      </p:cxnSp>
      <p:cxnSp>
        <p:nvCxnSpPr>
          <p:cNvPr id="203" name="Google Shape;203;p27"/>
          <p:cNvCxnSpPr/>
          <p:nvPr/>
        </p:nvCxnSpPr>
        <p:spPr>
          <a:xfrm rot="10800000">
            <a:off x="4694812" y="4311824"/>
            <a:ext cx="168600" cy="915600"/>
          </a:xfrm>
          <a:prstGeom prst="straightConnector1">
            <a:avLst/>
          </a:prstGeom>
          <a:noFill/>
          <a:ln cap="flat" cmpd="sng" w="19050">
            <a:solidFill>
              <a:schemeClr val="dk2"/>
            </a:solidFill>
            <a:prstDash val="solid"/>
            <a:round/>
            <a:headEnd len="lg" w="lg" type="triangle"/>
            <a:tailEnd len="lg" w="lg" type="triangle"/>
          </a:ln>
        </p:spPr>
      </p:cxnSp>
      <p:cxnSp>
        <p:nvCxnSpPr>
          <p:cNvPr id="204" name="Google Shape;204;p27"/>
          <p:cNvCxnSpPr>
            <a:stCxn id="192" idx="0"/>
            <a:endCxn id="188" idx="5"/>
          </p:cNvCxnSpPr>
          <p:nvPr/>
        </p:nvCxnSpPr>
        <p:spPr>
          <a:xfrm rot="10800000">
            <a:off x="5306400" y="4078125"/>
            <a:ext cx="1597800" cy="1182900"/>
          </a:xfrm>
          <a:prstGeom prst="straightConnector1">
            <a:avLst/>
          </a:prstGeom>
          <a:noFill/>
          <a:ln cap="flat" cmpd="sng" w="19050">
            <a:solidFill>
              <a:schemeClr val="dk2"/>
            </a:solidFill>
            <a:prstDash val="solid"/>
            <a:round/>
            <a:headEnd len="lg" w="lg" type="triangle"/>
            <a:tailEnd len="lg" w="lg" type="triangle"/>
          </a:ln>
        </p:spPr>
      </p:cxnSp>
      <p:cxnSp>
        <p:nvCxnSpPr>
          <p:cNvPr id="205" name="Google Shape;205;p27"/>
          <p:cNvCxnSpPr>
            <a:stCxn id="190" idx="3"/>
            <a:endCxn id="191" idx="1"/>
          </p:cNvCxnSpPr>
          <p:nvPr/>
        </p:nvCxnSpPr>
        <p:spPr>
          <a:xfrm>
            <a:off x="3460424" y="5472825"/>
            <a:ext cx="333900" cy="0"/>
          </a:xfrm>
          <a:prstGeom prst="straightConnector1">
            <a:avLst/>
          </a:prstGeom>
          <a:noFill/>
          <a:ln cap="flat" cmpd="sng" w="19050">
            <a:solidFill>
              <a:schemeClr val="dk2"/>
            </a:solidFill>
            <a:prstDash val="solid"/>
            <a:round/>
            <a:headEnd len="lg" w="lg" type="triangle"/>
            <a:tailEnd len="lg" w="lg" type="triangle"/>
          </a:ln>
        </p:spPr>
      </p:cxnSp>
      <p:cxnSp>
        <p:nvCxnSpPr>
          <p:cNvPr id="206" name="Google Shape;206;p27"/>
          <p:cNvCxnSpPr>
            <a:stCxn id="187" idx="4"/>
            <a:endCxn id="191" idx="0"/>
          </p:cNvCxnSpPr>
          <p:nvPr/>
        </p:nvCxnSpPr>
        <p:spPr>
          <a:xfrm>
            <a:off x="2155099" y="4573974"/>
            <a:ext cx="2683200" cy="687000"/>
          </a:xfrm>
          <a:prstGeom prst="straightConnector1">
            <a:avLst/>
          </a:prstGeom>
          <a:noFill/>
          <a:ln cap="flat" cmpd="sng" w="19050">
            <a:solidFill>
              <a:schemeClr val="dk2"/>
            </a:solidFill>
            <a:prstDash val="solid"/>
            <a:round/>
            <a:headEnd len="lg" w="lg" type="triangle"/>
            <a:tailEnd len="lg" w="lg" type="triangle"/>
          </a:ln>
        </p:spPr>
      </p:cxnSp>
      <p:sp>
        <p:nvSpPr>
          <p:cNvPr id="207" name="Google Shape;207;p27"/>
          <p:cNvSpPr txBox="1"/>
          <p:nvPr>
            <p:ph idx="4294967295"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cxnSp>
        <p:nvCxnSpPr>
          <p:cNvPr id="208" name="Google Shape;208;p27"/>
          <p:cNvCxnSpPr/>
          <p:nvPr/>
        </p:nvCxnSpPr>
        <p:spPr>
          <a:xfrm flipH="1" rot="10800000">
            <a:off x="3143240" y="3571876"/>
            <a:ext cx="547800" cy="20100"/>
          </a:xfrm>
          <a:prstGeom prst="straightConnector1">
            <a:avLst/>
          </a:prstGeom>
          <a:noFill/>
          <a:ln cap="flat" cmpd="sng" w="19050">
            <a:solidFill>
              <a:schemeClr val="dk2"/>
            </a:solidFill>
            <a:prstDash val="solid"/>
            <a:round/>
            <a:headEnd len="lg" w="lg" type="triangle"/>
            <a:tailEnd len="lg" w="lg" type="triangle"/>
          </a:ln>
        </p:spPr>
      </p:cxnSp>
      <p:cxnSp>
        <p:nvCxnSpPr>
          <p:cNvPr id="209" name="Google Shape;209;p27"/>
          <p:cNvCxnSpPr/>
          <p:nvPr/>
        </p:nvCxnSpPr>
        <p:spPr>
          <a:xfrm>
            <a:off x="5822624" y="5549025"/>
            <a:ext cx="333900" cy="0"/>
          </a:xfrm>
          <a:prstGeom prst="straightConnector1">
            <a:avLst/>
          </a:prstGeom>
          <a:noFill/>
          <a:ln cap="flat" cmpd="sng" w="19050">
            <a:solidFill>
              <a:schemeClr val="dk2"/>
            </a:solidFill>
            <a:prstDash val="solid"/>
            <a:round/>
            <a:headEnd len="lg" w="lg" type="triangl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81"/>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World Religions: Blends of Spirituality, Religion and Culture </a:t>
            </a:r>
            <a:endParaRPr/>
          </a:p>
        </p:txBody>
      </p:sp>
      <p:graphicFrame>
        <p:nvGraphicFramePr>
          <p:cNvPr id="692" name="Google Shape;692;p81"/>
          <p:cNvGraphicFramePr/>
          <p:nvPr/>
        </p:nvGraphicFramePr>
        <p:xfrm>
          <a:off x="96725" y="1226250"/>
          <a:ext cx="3000000" cy="3000000"/>
        </p:xfrm>
        <a:graphic>
          <a:graphicData uri="http://schemas.openxmlformats.org/drawingml/2006/table">
            <a:tbl>
              <a:tblPr>
                <a:noFill/>
                <a:tableStyleId>{B3EF9A28-67D7-4434-A4E3-499A8B928FF2}</a:tableStyleId>
              </a:tblPr>
              <a:tblGrid>
                <a:gridCol w="1787750"/>
                <a:gridCol w="7231475"/>
              </a:tblGrid>
              <a:tr h="1075250">
                <a:tc>
                  <a:txBody>
                    <a:bodyPr/>
                    <a:lstStyle/>
                    <a:p>
                      <a:pPr indent="0" lvl="0" marL="0" rtl="0" algn="l">
                        <a:spcBef>
                          <a:spcPts val="0"/>
                        </a:spcBef>
                        <a:spcAft>
                          <a:spcPts val="0"/>
                        </a:spcAft>
                        <a:buNone/>
                      </a:pPr>
                      <a:r>
                        <a:rPr b="1" lang="en-US" sz="2400">
                          <a:solidFill>
                            <a:srgbClr val="FF0000"/>
                          </a:solidFill>
                        </a:rPr>
                        <a:t>Spirituality</a:t>
                      </a:r>
                      <a:endParaRPr b="1" sz="2400">
                        <a:solidFill>
                          <a:srgbClr val="FF0000"/>
                        </a:solidFill>
                      </a:endParaRPr>
                    </a:p>
                    <a:p>
                      <a:pPr indent="0" lvl="0" marL="0" rtl="0" algn="l">
                        <a:spcBef>
                          <a:spcPts val="0"/>
                        </a:spcBef>
                        <a:spcAft>
                          <a:spcPts val="0"/>
                        </a:spcAft>
                        <a:buNone/>
                      </a:pPr>
                      <a:r>
                        <a:rPr lang="en-US" sz="2400">
                          <a:solidFill>
                            <a:srgbClr val="FF0000"/>
                          </a:solidFill>
                        </a:rPr>
                        <a:t>(Theory)</a:t>
                      </a:r>
                      <a:endParaRPr sz="2400">
                        <a:solidFill>
                          <a:srgbClr val="FF0000"/>
                        </a:solidFill>
                      </a:endParaRPr>
                    </a:p>
                  </a:txBody>
                  <a:tcPr marT="91425" marB="91425" marR="91425" marL="91425">
                    <a:solidFill>
                      <a:srgbClr val="EAD1DC"/>
                    </a:solidFill>
                  </a:tcPr>
                </a:tc>
                <a:tc>
                  <a:txBody>
                    <a:bodyPr/>
                    <a:lstStyle/>
                    <a:p>
                      <a:pPr indent="0" lvl="0" marL="0" rtl="0" algn="l">
                        <a:spcBef>
                          <a:spcPts val="600"/>
                        </a:spcBef>
                        <a:spcAft>
                          <a:spcPts val="0"/>
                        </a:spcAft>
                        <a:buNone/>
                      </a:pPr>
                      <a:r>
                        <a:rPr lang="en-US" sz="2500">
                          <a:solidFill>
                            <a:srgbClr val="0000FF"/>
                          </a:solidFill>
                        </a:rPr>
                        <a:t>Foundation of universal philosophy (spiritual knowledge). </a:t>
                      </a:r>
                      <a:endParaRPr/>
                    </a:p>
                  </a:txBody>
                  <a:tcPr marT="91425" marB="91425" marR="91425" marL="91425">
                    <a:solidFill>
                      <a:srgbClr val="EAD1DC"/>
                    </a:solidFill>
                  </a:tcPr>
                </a:tc>
              </a:tr>
              <a:tr h="1531625">
                <a:tc>
                  <a:txBody>
                    <a:bodyPr/>
                    <a:lstStyle/>
                    <a:p>
                      <a:pPr indent="0" lvl="0" marL="0" rtl="0" algn="l">
                        <a:spcBef>
                          <a:spcPts val="0"/>
                        </a:spcBef>
                        <a:spcAft>
                          <a:spcPts val="0"/>
                        </a:spcAft>
                        <a:buNone/>
                      </a:pPr>
                      <a:r>
                        <a:rPr b="1" lang="en-US" sz="2400">
                          <a:solidFill>
                            <a:srgbClr val="274E13"/>
                          </a:solidFill>
                        </a:rPr>
                        <a:t>Religion</a:t>
                      </a:r>
                      <a:endParaRPr b="1" sz="2400">
                        <a:solidFill>
                          <a:srgbClr val="274E13"/>
                        </a:solidFill>
                      </a:endParaRPr>
                    </a:p>
                    <a:p>
                      <a:pPr indent="0" lvl="0" marL="0" rtl="0" algn="l">
                        <a:spcBef>
                          <a:spcPts val="0"/>
                        </a:spcBef>
                        <a:spcAft>
                          <a:spcPts val="0"/>
                        </a:spcAft>
                        <a:buNone/>
                      </a:pPr>
                      <a:r>
                        <a:rPr lang="en-US" sz="2400">
                          <a:solidFill>
                            <a:srgbClr val="274E13"/>
                          </a:solidFill>
                        </a:rPr>
                        <a:t>(Practice)</a:t>
                      </a:r>
                      <a:endParaRPr sz="2400">
                        <a:solidFill>
                          <a:srgbClr val="274E13"/>
                        </a:solidFill>
                      </a:endParaRPr>
                    </a:p>
                    <a:p>
                      <a:pPr indent="0" lvl="0" marL="0" rtl="0" algn="l">
                        <a:spcBef>
                          <a:spcPts val="500"/>
                        </a:spcBef>
                        <a:spcAft>
                          <a:spcPts val="0"/>
                        </a:spcAft>
                        <a:buNone/>
                      </a:pPr>
                      <a:r>
                        <a:t/>
                      </a:r>
                      <a:endParaRPr sz="2200">
                        <a:solidFill>
                          <a:srgbClr val="274E13"/>
                        </a:solidFill>
                      </a:endParaRPr>
                    </a:p>
                  </a:txBody>
                  <a:tcPr marT="91425" marB="91425" marR="91425" marL="91425">
                    <a:solidFill>
                      <a:srgbClr val="CFE2F3"/>
                    </a:solidFill>
                  </a:tcPr>
                </a:tc>
                <a:tc>
                  <a:txBody>
                    <a:bodyPr/>
                    <a:lstStyle/>
                    <a:p>
                      <a:pPr indent="-368300" lvl="0" marL="457200" rtl="0" algn="l">
                        <a:spcBef>
                          <a:spcPts val="500"/>
                        </a:spcBef>
                        <a:spcAft>
                          <a:spcPts val="0"/>
                        </a:spcAft>
                        <a:buClr>
                          <a:schemeClr val="dk1"/>
                        </a:buClr>
                        <a:buSzPts val="2200"/>
                        <a:buAutoNum type="alphaLcParenBoth"/>
                      </a:pPr>
                      <a:r>
                        <a:rPr b="1" lang="en-US" sz="2200">
                          <a:solidFill>
                            <a:schemeClr val="dk1"/>
                          </a:solidFill>
                        </a:rPr>
                        <a:t>Worship of God </a:t>
                      </a:r>
                      <a:r>
                        <a:rPr lang="en-US" sz="2200">
                          <a:solidFill>
                            <a:schemeClr val="dk1"/>
                          </a:solidFill>
                        </a:rPr>
                        <a:t>for achieving the spiritual goal.</a:t>
                      </a:r>
                      <a:endParaRPr sz="2200">
                        <a:solidFill>
                          <a:schemeClr val="dk1"/>
                        </a:solidFill>
                      </a:endParaRPr>
                    </a:p>
                    <a:p>
                      <a:pPr indent="-368300" lvl="0" marL="457200" rtl="0" algn="l">
                        <a:spcBef>
                          <a:spcPts val="0"/>
                        </a:spcBef>
                        <a:spcAft>
                          <a:spcPts val="0"/>
                        </a:spcAft>
                        <a:buClr>
                          <a:schemeClr val="dk1"/>
                        </a:buClr>
                        <a:buSzPts val="2200"/>
                        <a:buAutoNum type="alphaLcParenBoth"/>
                      </a:pPr>
                      <a:r>
                        <a:rPr b="1" lang="en-US" sz="2200">
                          <a:solidFill>
                            <a:schemeClr val="dk1"/>
                          </a:solidFill>
                        </a:rPr>
                        <a:t>Maintaining social justice (ethics)</a:t>
                      </a:r>
                      <a:r>
                        <a:rPr lang="en-US" sz="2200">
                          <a:solidFill>
                            <a:schemeClr val="dk1"/>
                          </a:solidFill>
                        </a:rPr>
                        <a:t>.</a:t>
                      </a:r>
                      <a:endParaRPr sz="2200">
                        <a:solidFill>
                          <a:schemeClr val="dk1"/>
                        </a:solidFill>
                      </a:endParaRPr>
                    </a:p>
                    <a:p>
                      <a:pPr indent="0" lvl="0" marL="0" rtl="0" algn="l">
                        <a:spcBef>
                          <a:spcPts val="500"/>
                        </a:spcBef>
                        <a:spcAft>
                          <a:spcPts val="0"/>
                        </a:spcAft>
                        <a:buNone/>
                      </a:pPr>
                      <a:r>
                        <a:rPr lang="en-US" sz="1800">
                          <a:solidFill>
                            <a:schemeClr val="dk1"/>
                          </a:solidFill>
                        </a:rPr>
                        <a:t>Initially, the practical part is often followed without understanding. Through spiritual knowledge the reasons are discovered.</a:t>
                      </a:r>
                      <a:endParaRPr/>
                    </a:p>
                  </a:txBody>
                  <a:tcPr marT="91425" marB="91425" marR="91425" marL="91425">
                    <a:solidFill>
                      <a:srgbClr val="CFE2F3"/>
                    </a:solidFill>
                  </a:tcPr>
                </a:tc>
              </a:tr>
              <a:tr h="2568375">
                <a:tc>
                  <a:txBody>
                    <a:bodyPr/>
                    <a:lstStyle/>
                    <a:p>
                      <a:pPr indent="0" lvl="0" marL="0" rtl="0" algn="l">
                        <a:spcBef>
                          <a:spcPts val="0"/>
                        </a:spcBef>
                        <a:spcAft>
                          <a:spcPts val="0"/>
                        </a:spcAft>
                        <a:buNone/>
                      </a:pPr>
                      <a:r>
                        <a:rPr b="1" lang="en-US" sz="2400">
                          <a:solidFill>
                            <a:srgbClr val="7F6000"/>
                          </a:solidFill>
                        </a:rPr>
                        <a:t>Culture</a:t>
                      </a:r>
                      <a:endParaRPr b="1" sz="2400">
                        <a:solidFill>
                          <a:srgbClr val="7F6000"/>
                        </a:solidFill>
                      </a:endParaRPr>
                    </a:p>
                    <a:p>
                      <a:pPr indent="0" lvl="0" marL="0" rtl="0" algn="l">
                        <a:spcBef>
                          <a:spcPts val="0"/>
                        </a:spcBef>
                        <a:spcAft>
                          <a:spcPts val="0"/>
                        </a:spcAft>
                        <a:buNone/>
                      </a:pPr>
                      <a:r>
                        <a:rPr b="1" lang="en-US" sz="2400">
                          <a:solidFill>
                            <a:srgbClr val="7F6000"/>
                          </a:solidFill>
                        </a:rPr>
                        <a:t>(Style)</a:t>
                      </a:r>
                      <a:endParaRPr b="1" sz="2400">
                        <a:solidFill>
                          <a:srgbClr val="7F6000"/>
                        </a:solidFill>
                      </a:endParaRPr>
                    </a:p>
                  </a:txBody>
                  <a:tcPr marT="91425" marB="91425" marR="91425" marL="91425">
                    <a:solidFill>
                      <a:srgbClr val="E6B8AF"/>
                    </a:solidFill>
                  </a:tcPr>
                </a:tc>
                <a:tc>
                  <a:txBody>
                    <a:bodyPr/>
                    <a:lstStyle/>
                    <a:p>
                      <a:pPr indent="0" lvl="0" marL="0" rtl="0" algn="l">
                        <a:spcBef>
                          <a:spcPts val="500"/>
                        </a:spcBef>
                        <a:spcAft>
                          <a:spcPts val="0"/>
                        </a:spcAft>
                        <a:buNone/>
                      </a:pPr>
                      <a:r>
                        <a:rPr lang="en-US" sz="2200">
                          <a:solidFill>
                            <a:srgbClr val="660000"/>
                          </a:solidFill>
                        </a:rPr>
                        <a:t>Different presentation of common content in each religion. </a:t>
                      </a:r>
                      <a:endParaRPr sz="2200">
                        <a:solidFill>
                          <a:srgbClr val="660000"/>
                        </a:solidFill>
                      </a:endParaRPr>
                    </a:p>
                    <a:p>
                      <a:pPr indent="0" lvl="0" marL="0" rtl="0" algn="l">
                        <a:spcBef>
                          <a:spcPts val="500"/>
                        </a:spcBef>
                        <a:spcAft>
                          <a:spcPts val="0"/>
                        </a:spcAft>
                        <a:buNone/>
                      </a:pPr>
                      <a:r>
                        <a:rPr lang="en-US" sz="2200">
                          <a:solidFill>
                            <a:srgbClr val="660000"/>
                          </a:solidFill>
                        </a:rPr>
                        <a:t>To suit the pre-existing customs and the mentality of the people.</a:t>
                      </a:r>
                      <a:endParaRPr sz="2200">
                        <a:solidFill>
                          <a:schemeClr val="dk1"/>
                        </a:solidFill>
                      </a:endParaRPr>
                    </a:p>
                    <a:p>
                      <a:pPr indent="0" lvl="0" marL="0" rtl="0" algn="l">
                        <a:spcBef>
                          <a:spcPts val="500"/>
                        </a:spcBef>
                        <a:spcAft>
                          <a:spcPts val="0"/>
                        </a:spcAft>
                        <a:buNone/>
                      </a:pPr>
                      <a:r>
                        <a:rPr lang="en-US" sz="2200">
                          <a:solidFill>
                            <a:srgbClr val="660000"/>
                          </a:solidFill>
                        </a:rPr>
                        <a:t>Symbols &amp; rituals </a:t>
                      </a:r>
                      <a:r>
                        <a:rPr lang="en-US" sz="2200" u="sng">
                          <a:solidFill>
                            <a:srgbClr val="660000"/>
                          </a:solidFill>
                        </a:rPr>
                        <a:t>are teaching tools that </a:t>
                      </a:r>
                      <a:r>
                        <a:rPr lang="en-US" sz="2200">
                          <a:solidFill>
                            <a:schemeClr val="dk1"/>
                          </a:solidFill>
                        </a:rPr>
                        <a:t>help in the assimilation of spiritual knowledge and guide the practice.</a:t>
                      </a:r>
                      <a:endParaRPr sz="2200">
                        <a:solidFill>
                          <a:srgbClr val="7F6000"/>
                        </a:solidFill>
                      </a:endParaRPr>
                    </a:p>
                  </a:txBody>
                  <a:tcPr marT="91425" marB="91425" marR="91425" marL="91425">
                    <a:solidFill>
                      <a:srgbClr val="E6B8A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82"/>
          <p:cNvSpPr txBox="1"/>
          <p:nvPr>
            <p:ph type="title"/>
          </p:nvPr>
        </p:nvSpPr>
        <p:spPr>
          <a:xfrm>
            <a:off x="0" y="0"/>
            <a:ext cx="91440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World Religions: Same Drink in Different Cups</a:t>
            </a:r>
            <a:endParaRPr/>
          </a:p>
        </p:txBody>
      </p:sp>
      <p:sp>
        <p:nvSpPr>
          <p:cNvPr id="699" name="Google Shape;699;p82"/>
          <p:cNvSpPr/>
          <p:nvPr/>
        </p:nvSpPr>
        <p:spPr>
          <a:xfrm>
            <a:off x="346600" y="3489150"/>
            <a:ext cx="1929675" cy="2970875"/>
          </a:xfrm>
          <a:prstGeom prst="flowChartManualOperation">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2"/>
          <p:cNvSpPr/>
          <p:nvPr/>
        </p:nvSpPr>
        <p:spPr>
          <a:xfrm>
            <a:off x="2637700" y="4661775"/>
            <a:ext cx="2582150" cy="1818625"/>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2"/>
          <p:cNvSpPr/>
          <p:nvPr/>
        </p:nvSpPr>
        <p:spPr>
          <a:xfrm rot="10800000">
            <a:off x="6144125" y="4798750"/>
            <a:ext cx="2318400" cy="1610400"/>
          </a:xfrm>
          <a:prstGeom prst="round2SameRect">
            <a:avLst>
              <a:gd fmla="val 16667" name="adj1"/>
              <a:gd fmla="val 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2"/>
          <p:cNvSpPr/>
          <p:nvPr/>
        </p:nvSpPr>
        <p:spPr>
          <a:xfrm>
            <a:off x="401900" y="3919200"/>
            <a:ext cx="1819075" cy="2540825"/>
          </a:xfrm>
          <a:prstGeom prst="flowChartManualOperation">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2"/>
          <p:cNvSpPr/>
          <p:nvPr/>
        </p:nvSpPr>
        <p:spPr>
          <a:xfrm>
            <a:off x="2637700" y="5286500"/>
            <a:ext cx="2582150" cy="1193900"/>
          </a:xfrm>
          <a:prstGeom prst="flowChartMagneticDisk">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2"/>
          <p:cNvSpPr/>
          <p:nvPr/>
        </p:nvSpPr>
        <p:spPr>
          <a:xfrm rot="10800000">
            <a:off x="6144125" y="5210998"/>
            <a:ext cx="2318400" cy="1194000"/>
          </a:xfrm>
          <a:prstGeom prst="round2SameRect">
            <a:avLst>
              <a:gd fmla="val 16667" name="adj1"/>
              <a:gd fmla="val 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2"/>
          <p:cNvSpPr txBox="1"/>
          <p:nvPr/>
        </p:nvSpPr>
        <p:spPr>
          <a:xfrm>
            <a:off x="76200" y="1102575"/>
            <a:ext cx="90792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0000"/>
                </a:solidFill>
              </a:rPr>
              <a:t>Common Drink</a:t>
            </a:r>
            <a:r>
              <a:rPr lang="en-US" sz="2400">
                <a:solidFill>
                  <a:srgbClr val="FF0000"/>
                </a:solidFill>
              </a:rPr>
              <a:t> 				→ 		Universal Spiritual Knowledge.</a:t>
            </a:r>
            <a:endParaRPr sz="2400">
              <a:solidFill>
                <a:srgbClr val="FF0000"/>
              </a:solidFill>
            </a:endParaRPr>
          </a:p>
          <a:p>
            <a:pPr indent="0" lvl="0" marL="0" rtl="0" algn="l">
              <a:spcBef>
                <a:spcPts val="0"/>
              </a:spcBef>
              <a:spcAft>
                <a:spcPts val="0"/>
              </a:spcAft>
              <a:buNone/>
            </a:pPr>
            <a:r>
              <a:t/>
            </a:r>
            <a:endParaRPr sz="2400">
              <a:solidFill>
                <a:srgbClr val="274E13"/>
              </a:solidFill>
            </a:endParaRPr>
          </a:p>
          <a:p>
            <a:pPr indent="0" lvl="0" marL="0" rtl="0" algn="l">
              <a:spcBef>
                <a:spcPts val="0"/>
              </a:spcBef>
              <a:spcAft>
                <a:spcPts val="0"/>
              </a:spcAft>
              <a:buNone/>
            </a:pPr>
            <a:r>
              <a:rPr b="1" lang="en-US" sz="2400">
                <a:solidFill>
                  <a:srgbClr val="274E13"/>
                </a:solidFill>
              </a:rPr>
              <a:t>Common Cup</a:t>
            </a:r>
            <a:r>
              <a:rPr lang="en-US" sz="2400">
                <a:solidFill>
                  <a:srgbClr val="274E13"/>
                </a:solidFill>
              </a:rPr>
              <a:t> 				→ 		Universal Religion.</a:t>
            </a:r>
            <a:endParaRPr sz="2400">
              <a:solidFill>
                <a:srgbClr val="274E13"/>
              </a:solidFill>
            </a:endParaRPr>
          </a:p>
          <a:p>
            <a:pPr indent="0" lvl="0" marL="0" rtl="0" algn="l">
              <a:spcBef>
                <a:spcPts val="0"/>
              </a:spcBef>
              <a:spcAft>
                <a:spcPts val="0"/>
              </a:spcAft>
              <a:buNone/>
            </a:pPr>
            <a:r>
              <a:t/>
            </a:r>
            <a:endParaRPr sz="2400">
              <a:solidFill>
                <a:srgbClr val="7F6000"/>
              </a:solidFill>
            </a:endParaRPr>
          </a:p>
          <a:p>
            <a:pPr indent="0" lvl="0" marL="0" rtl="0" algn="l">
              <a:spcBef>
                <a:spcPts val="0"/>
              </a:spcBef>
              <a:spcAft>
                <a:spcPts val="0"/>
              </a:spcAft>
              <a:buNone/>
            </a:pPr>
            <a:r>
              <a:rPr b="1" lang="en-US" sz="2400">
                <a:solidFill>
                  <a:srgbClr val="7F6000"/>
                </a:solidFill>
              </a:rPr>
              <a:t>Different Shapes</a:t>
            </a:r>
            <a:br>
              <a:rPr b="1" lang="en-US" sz="2400">
                <a:solidFill>
                  <a:srgbClr val="7F6000"/>
                </a:solidFill>
              </a:rPr>
            </a:br>
            <a:r>
              <a:rPr b="1" lang="en-US" sz="2400">
                <a:solidFill>
                  <a:srgbClr val="7F6000"/>
                </a:solidFill>
              </a:rPr>
              <a:t>of the Cups</a:t>
            </a:r>
            <a:r>
              <a:rPr lang="en-US" sz="2400">
                <a:solidFill>
                  <a:srgbClr val="7F6000"/>
                </a:solidFill>
              </a:rPr>
              <a:t> 					→  	Cultural Differences.</a:t>
            </a:r>
            <a:endParaRPr sz="2400">
              <a:solidFill>
                <a:srgbClr val="7F6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0" st="0"/>
                                            </p:txEl>
                                          </p:spTgt>
                                        </p:tgtEl>
                                        <p:attrNameLst>
                                          <p:attrName>style.visibility</p:attrName>
                                        </p:attrNameLst>
                                      </p:cBhvr>
                                      <p:to>
                                        <p:strVal val="visible"/>
                                      </p:to>
                                    </p:set>
                                    <p:animEffect filter="fade" transition="in">
                                      <p:cBhvr>
                                        <p:cTn dur="1000"/>
                                        <p:tgtEl>
                                          <p:spTgt spid="7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1" st="1"/>
                                            </p:txEl>
                                          </p:spTgt>
                                        </p:tgtEl>
                                        <p:attrNameLst>
                                          <p:attrName>style.visibility</p:attrName>
                                        </p:attrNameLst>
                                      </p:cBhvr>
                                      <p:to>
                                        <p:strVal val="visible"/>
                                      </p:to>
                                    </p:set>
                                    <p:animEffect filter="fade" transition="in">
                                      <p:cBhvr>
                                        <p:cTn dur="1000"/>
                                        <p:tgtEl>
                                          <p:spTgt spid="7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2" st="2"/>
                                            </p:txEl>
                                          </p:spTgt>
                                        </p:tgtEl>
                                        <p:attrNameLst>
                                          <p:attrName>style.visibility</p:attrName>
                                        </p:attrNameLst>
                                      </p:cBhvr>
                                      <p:to>
                                        <p:strVal val="visible"/>
                                      </p:to>
                                    </p:set>
                                    <p:animEffect filter="fade" transition="in">
                                      <p:cBhvr>
                                        <p:cTn dur="1000"/>
                                        <p:tgtEl>
                                          <p:spTgt spid="7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3" st="3"/>
                                            </p:txEl>
                                          </p:spTgt>
                                        </p:tgtEl>
                                        <p:attrNameLst>
                                          <p:attrName>style.visibility</p:attrName>
                                        </p:attrNameLst>
                                      </p:cBhvr>
                                      <p:to>
                                        <p:strVal val="visible"/>
                                      </p:to>
                                    </p:set>
                                    <p:animEffect filter="fade" transition="in">
                                      <p:cBhvr>
                                        <p:cTn dur="1000"/>
                                        <p:tgtEl>
                                          <p:spTgt spid="7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4" st="4"/>
                                            </p:txEl>
                                          </p:spTgt>
                                        </p:tgtEl>
                                        <p:attrNameLst>
                                          <p:attrName>style.visibility</p:attrName>
                                        </p:attrNameLst>
                                      </p:cBhvr>
                                      <p:to>
                                        <p:strVal val="visible"/>
                                      </p:to>
                                    </p:set>
                                    <p:animEffect filter="fade" transition="in">
                                      <p:cBhvr>
                                        <p:cTn dur="1000"/>
                                        <p:tgtEl>
                                          <p:spTgt spid="70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83"/>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Analogies for Relation Between Spirituality &amp; Religion</a:t>
            </a:r>
            <a:endParaRPr/>
          </a:p>
        </p:txBody>
      </p:sp>
      <p:graphicFrame>
        <p:nvGraphicFramePr>
          <p:cNvPr id="711" name="Google Shape;711;p83"/>
          <p:cNvGraphicFramePr/>
          <p:nvPr/>
        </p:nvGraphicFramePr>
        <p:xfrm>
          <a:off x="96725" y="1150050"/>
          <a:ext cx="3000000" cy="3000000"/>
        </p:xfrm>
        <a:graphic>
          <a:graphicData uri="http://schemas.openxmlformats.org/drawingml/2006/table">
            <a:tbl>
              <a:tblPr>
                <a:noFill/>
                <a:tableStyleId>{B3EF9A28-67D7-4434-A4E3-499A8B928FF2}</a:tableStyleId>
              </a:tblPr>
              <a:tblGrid>
                <a:gridCol w="842625"/>
                <a:gridCol w="2553775"/>
                <a:gridCol w="5542275"/>
              </a:tblGrid>
              <a:tr h="931150">
                <a:tc>
                  <a:txBody>
                    <a:bodyPr/>
                    <a:lstStyle/>
                    <a:p>
                      <a:pPr indent="0" lvl="0" marL="0" rtl="0" algn="l">
                        <a:spcBef>
                          <a:spcPts val="0"/>
                        </a:spcBef>
                        <a:spcAft>
                          <a:spcPts val="0"/>
                        </a:spcAft>
                        <a:buNone/>
                      </a:pPr>
                      <a:r>
                        <a:t/>
                      </a:r>
                      <a:endParaRPr b="1" sz="2300">
                        <a:solidFill>
                          <a:schemeClr val="dk1"/>
                        </a:solidFill>
                      </a:endParaRPr>
                    </a:p>
                  </a:txBody>
                  <a:tcPr marT="91425" marB="91425" marR="91425" marL="91425">
                    <a:solidFill>
                      <a:srgbClr val="FFFF00"/>
                    </a:solidFill>
                  </a:tcPr>
                </a:tc>
                <a:tc>
                  <a:txBody>
                    <a:bodyPr/>
                    <a:lstStyle/>
                    <a:p>
                      <a:pPr indent="0" lvl="0" marL="0" rtl="0" algn="l">
                        <a:spcBef>
                          <a:spcPts val="0"/>
                        </a:spcBef>
                        <a:spcAft>
                          <a:spcPts val="0"/>
                        </a:spcAft>
                        <a:buNone/>
                      </a:pPr>
                      <a:r>
                        <a:rPr b="1" lang="en-US" sz="2300">
                          <a:solidFill>
                            <a:schemeClr val="dk1"/>
                          </a:solidFill>
                        </a:rPr>
                        <a:t>Components of World Religions</a:t>
                      </a:r>
                      <a:endParaRPr b="1" sz="2300">
                        <a:solidFill>
                          <a:schemeClr val="dk1"/>
                        </a:solidFill>
                      </a:endParaRPr>
                    </a:p>
                  </a:txBody>
                  <a:tcPr marT="91425" marB="91425" marR="91425" marL="91425">
                    <a:solidFill>
                      <a:srgbClr val="FFFF00"/>
                    </a:solidFill>
                  </a:tcPr>
                </a:tc>
                <a:tc>
                  <a:txBody>
                    <a:bodyPr/>
                    <a:lstStyle/>
                    <a:p>
                      <a:pPr indent="0" lvl="0" marL="0" rtl="0" algn="l">
                        <a:spcBef>
                          <a:spcPts val="0"/>
                        </a:spcBef>
                        <a:spcAft>
                          <a:spcPts val="0"/>
                        </a:spcAft>
                        <a:buNone/>
                      </a:pPr>
                      <a:r>
                        <a:rPr b="1" lang="en-US" sz="2300">
                          <a:solidFill>
                            <a:schemeClr val="dk1"/>
                          </a:solidFill>
                        </a:rPr>
                        <a:t>Analogy: School Education System</a:t>
                      </a:r>
                      <a:endParaRPr b="1" sz="2300">
                        <a:solidFill>
                          <a:schemeClr val="dk1"/>
                        </a:solidFill>
                      </a:endParaRPr>
                    </a:p>
                  </a:txBody>
                  <a:tcPr marT="91425" marB="91425" marR="91425" marL="91425">
                    <a:solidFill>
                      <a:srgbClr val="FFFF00"/>
                    </a:solidFill>
                  </a:tcPr>
                </a:tc>
              </a:tr>
              <a:tr h="884150">
                <a:tc>
                  <a:txBody>
                    <a:bodyPr/>
                    <a:lstStyle/>
                    <a:p>
                      <a:pPr indent="0" lvl="0" marL="0" rtl="0" algn="l">
                        <a:spcBef>
                          <a:spcPts val="0"/>
                        </a:spcBef>
                        <a:spcAft>
                          <a:spcPts val="0"/>
                        </a:spcAft>
                        <a:buNone/>
                      </a:pPr>
                      <a:r>
                        <a:rPr b="1" lang="en-US" sz="2300">
                          <a:solidFill>
                            <a:srgbClr val="FF0000"/>
                          </a:solidFill>
                        </a:rPr>
                        <a:t>1.</a:t>
                      </a:r>
                      <a:endParaRPr b="1" sz="2300">
                        <a:solidFill>
                          <a:srgbClr val="FF0000"/>
                        </a:solidFill>
                      </a:endParaRPr>
                    </a:p>
                  </a:txBody>
                  <a:tcPr marT="91425" marB="91425" marR="91425" marL="91425">
                    <a:solidFill>
                      <a:srgbClr val="EAD1DC"/>
                    </a:solidFill>
                  </a:tcPr>
                </a:tc>
                <a:tc>
                  <a:txBody>
                    <a:bodyPr/>
                    <a:lstStyle/>
                    <a:p>
                      <a:pPr indent="0" lvl="0" marL="0" rtl="0" algn="l">
                        <a:spcBef>
                          <a:spcPts val="0"/>
                        </a:spcBef>
                        <a:spcAft>
                          <a:spcPts val="0"/>
                        </a:spcAft>
                        <a:buNone/>
                      </a:pPr>
                      <a:r>
                        <a:rPr b="1" lang="en-US" sz="2300">
                          <a:solidFill>
                            <a:srgbClr val="FF0000"/>
                          </a:solidFill>
                        </a:rPr>
                        <a:t>Spiritual Knowledge</a:t>
                      </a:r>
                      <a:endParaRPr b="1" sz="2300">
                        <a:solidFill>
                          <a:srgbClr val="FF0000"/>
                        </a:solidFill>
                      </a:endParaRPr>
                    </a:p>
                  </a:txBody>
                  <a:tcPr marT="91425" marB="91425" marR="91425" marL="91425">
                    <a:solidFill>
                      <a:srgbClr val="EAD1DC"/>
                    </a:solidFill>
                  </a:tcPr>
                </a:tc>
                <a:tc>
                  <a:txBody>
                    <a:bodyPr/>
                    <a:lstStyle/>
                    <a:p>
                      <a:pPr indent="0" lvl="0" marL="0" rtl="0" algn="l">
                        <a:spcBef>
                          <a:spcPts val="0"/>
                        </a:spcBef>
                        <a:spcAft>
                          <a:spcPts val="0"/>
                        </a:spcAft>
                        <a:buNone/>
                      </a:pPr>
                      <a:r>
                        <a:rPr lang="en-US" sz="2100">
                          <a:solidFill>
                            <a:srgbClr val="FF0000"/>
                          </a:solidFill>
                        </a:rPr>
                        <a:t>Common universal curriculum for all schools.</a:t>
                      </a:r>
                      <a:endParaRPr b="1" sz="2200">
                        <a:solidFill>
                          <a:srgbClr val="FF0000"/>
                        </a:solidFill>
                      </a:endParaRPr>
                    </a:p>
                  </a:txBody>
                  <a:tcPr marT="91425" marB="91425" marR="91425" marL="91425">
                    <a:solidFill>
                      <a:srgbClr val="EAD1DC"/>
                    </a:solidFill>
                  </a:tcPr>
                </a:tc>
              </a:tr>
              <a:tr h="1218525">
                <a:tc>
                  <a:txBody>
                    <a:bodyPr/>
                    <a:lstStyle/>
                    <a:p>
                      <a:pPr indent="0" lvl="0" marL="0" rtl="0" algn="l">
                        <a:spcBef>
                          <a:spcPts val="0"/>
                        </a:spcBef>
                        <a:spcAft>
                          <a:spcPts val="0"/>
                        </a:spcAft>
                        <a:buNone/>
                      </a:pPr>
                      <a:r>
                        <a:rPr lang="en-US" sz="2300">
                          <a:solidFill>
                            <a:srgbClr val="274E13"/>
                          </a:solidFill>
                        </a:rPr>
                        <a:t>2</a:t>
                      </a:r>
                      <a:r>
                        <a:rPr lang="en-US" sz="2300">
                          <a:solidFill>
                            <a:srgbClr val="274E13"/>
                          </a:solidFill>
                        </a:rPr>
                        <a:t>.</a:t>
                      </a:r>
                      <a:endParaRPr sz="2300">
                        <a:solidFill>
                          <a:srgbClr val="274E13"/>
                        </a:solidFill>
                      </a:endParaRPr>
                    </a:p>
                  </a:txBody>
                  <a:tcPr marT="91425" marB="91425" marR="91425" marL="91425">
                    <a:solidFill>
                      <a:srgbClr val="CFE2F3"/>
                    </a:solidFill>
                  </a:tcPr>
                </a:tc>
                <a:tc>
                  <a:txBody>
                    <a:bodyPr/>
                    <a:lstStyle/>
                    <a:p>
                      <a:pPr indent="0" lvl="0" marL="0" rtl="0" algn="l">
                        <a:spcBef>
                          <a:spcPts val="0"/>
                        </a:spcBef>
                        <a:spcAft>
                          <a:spcPts val="0"/>
                        </a:spcAft>
                        <a:buClr>
                          <a:schemeClr val="dk1"/>
                        </a:buClr>
                        <a:buSzPts val="1100"/>
                        <a:buFont typeface="Arial"/>
                        <a:buNone/>
                      </a:pPr>
                      <a:r>
                        <a:rPr b="1" lang="en-US" sz="2300">
                          <a:solidFill>
                            <a:srgbClr val="274E13"/>
                          </a:solidFill>
                        </a:rPr>
                        <a:t>Religion</a:t>
                      </a:r>
                      <a:endParaRPr b="1" sz="2300">
                        <a:solidFill>
                          <a:srgbClr val="274E13"/>
                        </a:solidFill>
                      </a:endParaRPr>
                    </a:p>
                    <a:p>
                      <a:pPr indent="0" lvl="0" marL="0" rtl="0" algn="l">
                        <a:spcBef>
                          <a:spcPts val="500"/>
                        </a:spcBef>
                        <a:spcAft>
                          <a:spcPts val="0"/>
                        </a:spcAft>
                        <a:buNone/>
                      </a:pPr>
                      <a:r>
                        <a:t/>
                      </a:r>
                      <a:endParaRPr sz="2100">
                        <a:solidFill>
                          <a:srgbClr val="274E13"/>
                        </a:solidFill>
                      </a:endParaRPr>
                    </a:p>
                  </a:txBody>
                  <a:tcPr marT="91425" marB="91425" marR="91425" marL="91425">
                    <a:solidFill>
                      <a:srgbClr val="CFE2F3"/>
                    </a:solidFill>
                  </a:tcPr>
                </a:tc>
                <a:tc>
                  <a:txBody>
                    <a:bodyPr/>
                    <a:lstStyle/>
                    <a:p>
                      <a:pPr indent="0" lvl="0" marL="0" rtl="0" algn="l">
                        <a:spcBef>
                          <a:spcPts val="500"/>
                        </a:spcBef>
                        <a:spcAft>
                          <a:spcPts val="0"/>
                        </a:spcAft>
                        <a:buNone/>
                      </a:pPr>
                      <a:r>
                        <a:rPr lang="en-US" sz="2100">
                          <a:solidFill>
                            <a:srgbClr val="274E13"/>
                          </a:solidFill>
                        </a:rPr>
                        <a:t>Common practical steps in learning: </a:t>
                      </a:r>
                      <a:endParaRPr sz="2100">
                        <a:solidFill>
                          <a:srgbClr val="274E13"/>
                        </a:solidFill>
                      </a:endParaRPr>
                    </a:p>
                    <a:p>
                      <a:pPr indent="0" lvl="0" marL="0" rtl="0" algn="l">
                        <a:spcBef>
                          <a:spcPts val="500"/>
                        </a:spcBef>
                        <a:spcAft>
                          <a:spcPts val="0"/>
                        </a:spcAft>
                        <a:buNone/>
                      </a:pPr>
                      <a:r>
                        <a:rPr lang="en-US" sz="2100">
                          <a:solidFill>
                            <a:srgbClr val="274E13"/>
                          </a:solidFill>
                        </a:rPr>
                        <a:t>(a) Attending classes, completing assignments, and passing examinations. </a:t>
                      </a:r>
                      <a:endParaRPr sz="2100">
                        <a:solidFill>
                          <a:srgbClr val="274E13"/>
                        </a:solidFill>
                      </a:endParaRPr>
                    </a:p>
                    <a:p>
                      <a:pPr indent="0" lvl="0" marL="0" rtl="0" algn="l">
                        <a:spcBef>
                          <a:spcPts val="500"/>
                        </a:spcBef>
                        <a:spcAft>
                          <a:spcPts val="0"/>
                        </a:spcAft>
                        <a:buNone/>
                      </a:pPr>
                      <a:r>
                        <a:rPr lang="en-US" sz="2100">
                          <a:solidFill>
                            <a:srgbClr val="274E13"/>
                          </a:solidFill>
                        </a:rPr>
                        <a:t>(b) Peaceful co-existence with other students</a:t>
                      </a:r>
                      <a:endParaRPr sz="2100">
                        <a:solidFill>
                          <a:srgbClr val="274E13"/>
                        </a:solidFill>
                      </a:endParaRPr>
                    </a:p>
                  </a:txBody>
                  <a:tcPr marT="91425" marB="91425" marR="91425" marL="91425">
                    <a:solidFill>
                      <a:srgbClr val="CFE2F3"/>
                    </a:solidFill>
                  </a:tcPr>
                </a:tc>
              </a:tr>
              <a:tr h="2165900">
                <a:tc>
                  <a:txBody>
                    <a:bodyPr/>
                    <a:lstStyle/>
                    <a:p>
                      <a:pPr indent="0" lvl="0" marL="0" rtl="0" algn="l">
                        <a:spcBef>
                          <a:spcPts val="0"/>
                        </a:spcBef>
                        <a:spcAft>
                          <a:spcPts val="0"/>
                        </a:spcAft>
                        <a:buNone/>
                      </a:pPr>
                      <a:r>
                        <a:rPr lang="en-US" sz="2300">
                          <a:solidFill>
                            <a:srgbClr val="7F6000"/>
                          </a:solidFill>
                        </a:rPr>
                        <a:t>3</a:t>
                      </a:r>
                      <a:r>
                        <a:rPr lang="en-US" sz="2300">
                          <a:solidFill>
                            <a:srgbClr val="7F6000"/>
                          </a:solidFill>
                        </a:rPr>
                        <a:t>.</a:t>
                      </a:r>
                      <a:endParaRPr sz="2300">
                        <a:solidFill>
                          <a:srgbClr val="7F6000"/>
                        </a:solidFill>
                      </a:endParaRPr>
                    </a:p>
                  </a:txBody>
                  <a:tcPr marT="91425" marB="91425" marR="91425" marL="91425">
                    <a:solidFill>
                      <a:srgbClr val="E6B8AF"/>
                    </a:solidFill>
                  </a:tcPr>
                </a:tc>
                <a:tc>
                  <a:txBody>
                    <a:bodyPr/>
                    <a:lstStyle/>
                    <a:p>
                      <a:pPr indent="0" lvl="0" marL="0" rtl="0" algn="l">
                        <a:spcBef>
                          <a:spcPts val="0"/>
                        </a:spcBef>
                        <a:spcAft>
                          <a:spcPts val="0"/>
                        </a:spcAft>
                        <a:buClr>
                          <a:schemeClr val="dk1"/>
                        </a:buClr>
                        <a:buSzPts val="1100"/>
                        <a:buFont typeface="Arial"/>
                        <a:buNone/>
                      </a:pPr>
                      <a:r>
                        <a:rPr b="1" lang="en-US" sz="2300">
                          <a:solidFill>
                            <a:srgbClr val="7F6000"/>
                          </a:solidFill>
                        </a:rPr>
                        <a:t>Culture</a:t>
                      </a:r>
                      <a:endParaRPr sz="2400">
                        <a:solidFill>
                          <a:srgbClr val="7F6000"/>
                        </a:solidFill>
                      </a:endParaRPr>
                    </a:p>
                  </a:txBody>
                  <a:tcPr marT="91425" marB="91425" marR="91425" marL="91425">
                    <a:solidFill>
                      <a:srgbClr val="E6B8AF"/>
                    </a:solidFill>
                  </a:tcPr>
                </a:tc>
                <a:tc>
                  <a:txBody>
                    <a:bodyPr/>
                    <a:lstStyle/>
                    <a:p>
                      <a:pPr indent="0" lvl="0" marL="0" rtl="0" algn="l">
                        <a:spcBef>
                          <a:spcPts val="500"/>
                        </a:spcBef>
                        <a:spcAft>
                          <a:spcPts val="0"/>
                        </a:spcAft>
                        <a:buClr>
                          <a:schemeClr val="dk1"/>
                        </a:buClr>
                        <a:buSzPts val="1100"/>
                        <a:buFont typeface="Arial"/>
                        <a:buNone/>
                      </a:pPr>
                      <a:r>
                        <a:rPr lang="en-US" sz="2100">
                          <a:solidFill>
                            <a:srgbClr val="7F6000"/>
                          </a:solidFill>
                        </a:rPr>
                        <a:t>Different schools with different mediums of instruction (language), uniforms, organizational rules and regulations as per people’s mentality and local conditions.</a:t>
                      </a:r>
                      <a:endParaRPr sz="2100">
                        <a:solidFill>
                          <a:srgbClr val="7F6000"/>
                        </a:solidFill>
                      </a:endParaRPr>
                    </a:p>
                  </a:txBody>
                  <a:tcPr marT="91425" marB="91425" marR="91425" marL="91425">
                    <a:solidFill>
                      <a:srgbClr val="E6B8A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84"/>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Spirituality is to Religion as Science is to Technology</a:t>
            </a:r>
            <a:endParaRPr/>
          </a:p>
        </p:txBody>
      </p:sp>
      <p:sp>
        <p:nvSpPr>
          <p:cNvPr id="717" name="Google Shape;717;p84"/>
          <p:cNvSpPr txBox="1"/>
          <p:nvPr>
            <p:ph idx="1" type="body"/>
          </p:nvPr>
        </p:nvSpPr>
        <p:spPr>
          <a:xfrm>
            <a:off x="180150" y="960150"/>
            <a:ext cx="87837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Both science and spirituality are theoretical and hence </a:t>
            </a:r>
            <a:r>
              <a:rPr b="1" lang="en-US"/>
              <a:t>positive </a:t>
            </a:r>
            <a:r>
              <a:rPr lang="en-US"/>
              <a:t>(descriptive/factual). </a:t>
            </a:r>
            <a:endParaRPr/>
          </a:p>
          <a:p>
            <a:pPr indent="-317500" lvl="1" marL="914400" rtl="0" algn="l">
              <a:spcBef>
                <a:spcPts val="0"/>
              </a:spcBef>
              <a:spcAft>
                <a:spcPts val="0"/>
              </a:spcAft>
              <a:buSzPts val="1400"/>
              <a:buChar char="●"/>
            </a:pPr>
            <a:r>
              <a:rPr lang="en-US"/>
              <a:t>Science and spirituality only explain facts. </a:t>
            </a:r>
            <a:endParaRPr/>
          </a:p>
          <a:p>
            <a:pPr indent="-317500" lvl="1" marL="914400" rtl="0" algn="l">
              <a:spcBef>
                <a:spcPts val="0"/>
              </a:spcBef>
              <a:spcAft>
                <a:spcPts val="0"/>
              </a:spcAft>
              <a:buSzPts val="1400"/>
              <a:buChar char="●"/>
            </a:pPr>
            <a:r>
              <a:rPr lang="en-US"/>
              <a:t>They do not prescribe or force any particular action.</a:t>
            </a:r>
            <a:endParaRPr/>
          </a:p>
          <a:p>
            <a:pPr indent="-317500" lvl="1" marL="914400" rtl="0" algn="l">
              <a:spcBef>
                <a:spcPts val="0"/>
              </a:spcBef>
              <a:spcAft>
                <a:spcPts val="0"/>
              </a:spcAft>
              <a:buClr>
                <a:srgbClr val="741B47"/>
              </a:buClr>
              <a:buSzPts val="1400"/>
              <a:buChar char="●"/>
            </a:pPr>
            <a:r>
              <a:rPr lang="en-US">
                <a:solidFill>
                  <a:srgbClr val="741B47"/>
                </a:solidFill>
              </a:rPr>
              <a:t>E.g. 1. the scientist explains that petroleum is highly combustible and can burn violently.</a:t>
            </a:r>
            <a:endParaRPr>
              <a:solidFill>
                <a:srgbClr val="741B47"/>
              </a:solidFill>
            </a:endParaRPr>
          </a:p>
          <a:p>
            <a:pPr indent="-317500" lvl="1" marL="914400" rtl="0" algn="l">
              <a:spcBef>
                <a:spcPts val="0"/>
              </a:spcBef>
              <a:spcAft>
                <a:spcPts val="0"/>
              </a:spcAft>
              <a:buClr>
                <a:srgbClr val="7F6000"/>
              </a:buClr>
              <a:buSzPts val="1400"/>
              <a:buChar char="●"/>
            </a:pPr>
            <a:r>
              <a:rPr lang="en-US">
                <a:solidFill>
                  <a:srgbClr val="7F6000"/>
                </a:solidFill>
              </a:rPr>
              <a:t>E.g. 2. “The results of the good/bad actions of each person certainly come back to the person. ” </a:t>
            </a:r>
            <a:endParaRPr>
              <a:solidFill>
                <a:srgbClr val="7F6000"/>
              </a:solidFill>
            </a:endParaRPr>
          </a:p>
          <a:p>
            <a:pPr indent="-317500" lvl="0" marL="457200" rtl="0" algn="l">
              <a:spcBef>
                <a:spcPts val="0"/>
              </a:spcBef>
              <a:spcAft>
                <a:spcPts val="0"/>
              </a:spcAft>
              <a:buSzPts val="1400"/>
              <a:buChar char="●"/>
            </a:pPr>
            <a:r>
              <a:rPr lang="en-US"/>
              <a:t>But both technology and religion are practical and hence </a:t>
            </a:r>
            <a:r>
              <a:rPr b="1" lang="en-US"/>
              <a:t>prescriptive/normative.</a:t>
            </a:r>
            <a:endParaRPr b="1"/>
          </a:p>
          <a:p>
            <a:pPr indent="-317500" lvl="1" marL="914400" rtl="0" algn="l">
              <a:spcBef>
                <a:spcPts val="0"/>
              </a:spcBef>
              <a:spcAft>
                <a:spcPts val="0"/>
              </a:spcAft>
              <a:buSzPts val="1400"/>
              <a:buChar char="●"/>
            </a:pPr>
            <a:r>
              <a:rPr lang="en-US"/>
              <a:t>They prescribe a particular action, since they are both application-oriented.</a:t>
            </a:r>
            <a:endParaRPr/>
          </a:p>
          <a:p>
            <a:pPr indent="-317500" lvl="1" marL="914400" rtl="0" algn="l">
              <a:spcBef>
                <a:spcPts val="0"/>
              </a:spcBef>
              <a:spcAft>
                <a:spcPts val="0"/>
              </a:spcAft>
              <a:buClr>
                <a:srgbClr val="741B47"/>
              </a:buClr>
              <a:buSzPts val="1400"/>
              <a:buChar char="●"/>
            </a:pPr>
            <a:r>
              <a:rPr lang="en-US">
                <a:solidFill>
                  <a:srgbClr val="741B47"/>
                </a:solidFill>
              </a:rPr>
              <a:t>E.g. 1. The engineer prohibits his workers from lighting a fire anywhere near petrol tanks.</a:t>
            </a:r>
            <a:endParaRPr>
              <a:solidFill>
                <a:srgbClr val="741B47"/>
              </a:solidFill>
            </a:endParaRPr>
          </a:p>
          <a:p>
            <a:pPr indent="-317500" lvl="1" marL="914400" rtl="0" algn="l">
              <a:spcBef>
                <a:spcPts val="0"/>
              </a:spcBef>
              <a:spcAft>
                <a:spcPts val="0"/>
              </a:spcAft>
              <a:buClr>
                <a:srgbClr val="7F6000"/>
              </a:buClr>
              <a:buSzPts val="1400"/>
              <a:buChar char="●"/>
            </a:pPr>
            <a:r>
              <a:rPr lang="en-US">
                <a:solidFill>
                  <a:srgbClr val="7F6000"/>
                </a:solidFill>
              </a:rPr>
              <a:t>E.g. 2. “Thou shalt not kill.”</a:t>
            </a:r>
            <a:endParaRPr>
              <a:solidFill>
                <a:srgbClr val="7F6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0" st="0"/>
                                            </p:txEl>
                                          </p:spTgt>
                                        </p:tgtEl>
                                        <p:attrNameLst>
                                          <p:attrName>style.visibility</p:attrName>
                                        </p:attrNameLst>
                                      </p:cBhvr>
                                      <p:to>
                                        <p:strVal val="visible"/>
                                      </p:to>
                                    </p:set>
                                    <p:animEffect filter="fade" transition="in">
                                      <p:cBhvr>
                                        <p:cTn dur="1000"/>
                                        <p:tgtEl>
                                          <p:spTgt spid="7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1" st="1"/>
                                            </p:txEl>
                                          </p:spTgt>
                                        </p:tgtEl>
                                        <p:attrNameLst>
                                          <p:attrName>style.visibility</p:attrName>
                                        </p:attrNameLst>
                                      </p:cBhvr>
                                      <p:to>
                                        <p:strVal val="visible"/>
                                      </p:to>
                                    </p:set>
                                    <p:animEffect filter="fade" transition="in">
                                      <p:cBhvr>
                                        <p:cTn dur="1000"/>
                                        <p:tgtEl>
                                          <p:spTgt spid="7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2" st="2"/>
                                            </p:txEl>
                                          </p:spTgt>
                                        </p:tgtEl>
                                        <p:attrNameLst>
                                          <p:attrName>style.visibility</p:attrName>
                                        </p:attrNameLst>
                                      </p:cBhvr>
                                      <p:to>
                                        <p:strVal val="visible"/>
                                      </p:to>
                                    </p:set>
                                    <p:animEffect filter="fade" transition="in">
                                      <p:cBhvr>
                                        <p:cTn dur="1000"/>
                                        <p:tgtEl>
                                          <p:spTgt spid="7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3" st="3"/>
                                            </p:txEl>
                                          </p:spTgt>
                                        </p:tgtEl>
                                        <p:attrNameLst>
                                          <p:attrName>style.visibility</p:attrName>
                                        </p:attrNameLst>
                                      </p:cBhvr>
                                      <p:to>
                                        <p:strVal val="visible"/>
                                      </p:to>
                                    </p:set>
                                    <p:animEffect filter="fade" transition="in">
                                      <p:cBhvr>
                                        <p:cTn dur="1000"/>
                                        <p:tgtEl>
                                          <p:spTgt spid="7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4" st="4"/>
                                            </p:txEl>
                                          </p:spTgt>
                                        </p:tgtEl>
                                        <p:attrNameLst>
                                          <p:attrName>style.visibility</p:attrName>
                                        </p:attrNameLst>
                                      </p:cBhvr>
                                      <p:to>
                                        <p:strVal val="visible"/>
                                      </p:to>
                                    </p:set>
                                    <p:animEffect filter="fade" transition="in">
                                      <p:cBhvr>
                                        <p:cTn dur="1000"/>
                                        <p:tgtEl>
                                          <p:spTgt spid="7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5" st="5"/>
                                            </p:txEl>
                                          </p:spTgt>
                                        </p:tgtEl>
                                        <p:attrNameLst>
                                          <p:attrName>style.visibility</p:attrName>
                                        </p:attrNameLst>
                                      </p:cBhvr>
                                      <p:to>
                                        <p:strVal val="visible"/>
                                      </p:to>
                                    </p:set>
                                    <p:animEffect filter="fade" transition="in">
                                      <p:cBhvr>
                                        <p:cTn dur="1000"/>
                                        <p:tgtEl>
                                          <p:spTgt spid="7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6" st="6"/>
                                            </p:txEl>
                                          </p:spTgt>
                                        </p:tgtEl>
                                        <p:attrNameLst>
                                          <p:attrName>style.visibility</p:attrName>
                                        </p:attrNameLst>
                                      </p:cBhvr>
                                      <p:to>
                                        <p:strVal val="visible"/>
                                      </p:to>
                                    </p:set>
                                    <p:animEffect filter="fade" transition="in">
                                      <p:cBhvr>
                                        <p:cTn dur="1000"/>
                                        <p:tgtEl>
                                          <p:spTgt spid="7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7" st="7"/>
                                            </p:txEl>
                                          </p:spTgt>
                                        </p:tgtEl>
                                        <p:attrNameLst>
                                          <p:attrName>style.visibility</p:attrName>
                                        </p:attrNameLst>
                                      </p:cBhvr>
                                      <p:to>
                                        <p:strVal val="visible"/>
                                      </p:to>
                                    </p:set>
                                    <p:animEffect filter="fade" transition="in">
                                      <p:cBhvr>
                                        <p:cTn dur="1000"/>
                                        <p:tgtEl>
                                          <p:spTgt spid="7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8" st="8"/>
                                            </p:txEl>
                                          </p:spTgt>
                                        </p:tgtEl>
                                        <p:attrNameLst>
                                          <p:attrName>style.visibility</p:attrName>
                                        </p:attrNameLst>
                                      </p:cBhvr>
                                      <p:to>
                                        <p:strVal val="visible"/>
                                      </p:to>
                                    </p:set>
                                    <p:animEffect filter="fade" transition="in">
                                      <p:cBhvr>
                                        <p:cTn dur="1000"/>
                                        <p:tgtEl>
                                          <p:spTgt spid="71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85"/>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5"/>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t/>
            </a:r>
            <a:endParaRPr/>
          </a:p>
          <a:p>
            <a:pPr indent="-198120" lvl="0" marL="274320" rtl="0" algn="l">
              <a:spcBef>
                <a:spcPts val="600"/>
              </a:spcBef>
              <a:spcAft>
                <a:spcPts val="0"/>
              </a:spcAft>
              <a:buNone/>
            </a:pPr>
            <a:r>
              <a:t/>
            </a:r>
            <a:endParaRPr/>
          </a:p>
          <a:p>
            <a:pPr indent="-198120" lvl="0" marL="274320" rtl="0" algn="l">
              <a:spcBef>
                <a:spcPts val="600"/>
              </a:spcBef>
              <a:spcAft>
                <a:spcPts val="0"/>
              </a:spcAft>
              <a:buNone/>
            </a:pPr>
            <a:r>
              <a:rPr lang="en-US"/>
              <a:t>Let’s try to further clarify the relation between spirituality and religion by taking another analogy...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86"/>
          <p:cNvSpPr txBox="1"/>
          <p:nvPr>
            <p:ph type="title"/>
          </p:nvPr>
        </p:nvSpPr>
        <p:spPr>
          <a:xfrm>
            <a:off x="457200" y="152400"/>
            <a:ext cx="74760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Analogy: Chemistry and Lab Instructions</a:t>
            </a:r>
            <a:endParaRPr/>
          </a:p>
        </p:txBody>
      </p:sp>
      <p:sp>
        <p:nvSpPr>
          <p:cNvPr id="729" name="Google Shape;729;p86"/>
          <p:cNvSpPr txBox="1"/>
          <p:nvPr>
            <p:ph idx="1" type="body"/>
          </p:nvPr>
        </p:nvSpPr>
        <p:spPr>
          <a:xfrm>
            <a:off x="105350" y="1219200"/>
            <a:ext cx="71550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sz="700">
                <a:solidFill>
                  <a:srgbClr val="222222"/>
                </a:solidFill>
                <a:highlight>
                  <a:srgbClr val="FFFFFF"/>
                </a:highlight>
                <a:latin typeface="Times New Roman"/>
                <a:ea typeface="Times New Roman"/>
                <a:cs typeface="Times New Roman"/>
                <a:sym typeface="Times New Roman"/>
              </a:rPr>
              <a:t> </a:t>
            </a:r>
            <a:r>
              <a:rPr lang="en-US"/>
              <a:t>The scientist understands the properties of chemicals in a chemistry lab and their dangers to humans. </a:t>
            </a:r>
            <a:endParaRPr/>
          </a:p>
          <a:p>
            <a:pPr indent="0" lvl="0" marL="0" rtl="0" algn="l">
              <a:spcBef>
                <a:spcPts val="600"/>
              </a:spcBef>
              <a:spcAft>
                <a:spcPts val="0"/>
              </a:spcAft>
              <a:buNone/>
            </a:pPr>
            <a:r>
              <a:t/>
            </a:r>
            <a:endParaRPr/>
          </a:p>
          <a:p>
            <a:pPr indent="-317500" lvl="0" marL="457200" rtl="0" algn="l">
              <a:spcBef>
                <a:spcPts val="600"/>
              </a:spcBef>
              <a:spcAft>
                <a:spcPts val="0"/>
              </a:spcAft>
              <a:buClr>
                <a:srgbClr val="000000"/>
              </a:buClr>
              <a:buSzPts val="1400"/>
              <a:buChar char="●"/>
            </a:pPr>
            <a:r>
              <a:rPr lang="en-US">
                <a:solidFill>
                  <a:srgbClr val="000000"/>
                </a:solidFill>
              </a:rPr>
              <a:t>But most students do not understand them. </a:t>
            </a:r>
            <a:endParaRPr>
              <a:solidFill>
                <a:srgbClr val="000000"/>
              </a:solidFill>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US"/>
              <a:t>So, to make it simple for the students and ensure their safety, </a:t>
            </a:r>
            <a:r>
              <a:rPr lang="en-US">
                <a:solidFill>
                  <a:srgbClr val="000000"/>
                </a:solidFill>
              </a:rPr>
              <a:t>laboratory safety rules </a:t>
            </a:r>
            <a:r>
              <a:rPr lang="en-US"/>
              <a:t>are given in the form of </a:t>
            </a:r>
            <a:r>
              <a:rPr lang="en-US">
                <a:solidFill>
                  <a:srgbClr val="C73C39"/>
                </a:solidFill>
              </a:rPr>
              <a:t>dos and don’ts.</a:t>
            </a:r>
            <a:r>
              <a:rPr lang="en-US"/>
              <a:t> </a:t>
            </a:r>
            <a:endParaRPr/>
          </a:p>
          <a:p>
            <a:pPr indent="-317500" lvl="0" marL="457200" rtl="0" algn="l">
              <a:spcBef>
                <a:spcPts val="0"/>
              </a:spcBef>
              <a:spcAft>
                <a:spcPts val="0"/>
              </a:spcAft>
              <a:buSzPts val="1400"/>
              <a:buChar char="●"/>
            </a:pPr>
            <a:r>
              <a:rPr lang="en-US"/>
              <a:t>It is essential to follow the dos and don’ts in the chemistry lab whether students understand the reason behind them or not.   </a:t>
            </a:r>
            <a:endParaRPr/>
          </a:p>
          <a:p>
            <a:pPr indent="-198120" lvl="0" marL="274320" rtl="0" algn="l">
              <a:spcBef>
                <a:spcPts val="600"/>
              </a:spcBef>
              <a:spcAft>
                <a:spcPts val="0"/>
              </a:spcAft>
              <a:buNone/>
            </a:pPr>
            <a:r>
              <a:t/>
            </a:r>
            <a:endParaRPr/>
          </a:p>
        </p:txBody>
      </p:sp>
      <p:pic>
        <p:nvPicPr>
          <p:cNvPr id="730" name="Google Shape;730;p86"/>
          <p:cNvPicPr preferRelativeResize="0"/>
          <p:nvPr/>
        </p:nvPicPr>
        <p:blipFill>
          <a:blip r:embed="rId3">
            <a:alphaModFix/>
          </a:blip>
          <a:stretch>
            <a:fillRect/>
          </a:stretch>
        </p:blipFill>
        <p:spPr>
          <a:xfrm>
            <a:off x="7747500" y="53650"/>
            <a:ext cx="1353875" cy="1839126"/>
          </a:xfrm>
          <a:prstGeom prst="rect">
            <a:avLst/>
          </a:prstGeom>
          <a:noFill/>
          <a:ln>
            <a:noFill/>
          </a:ln>
        </p:spPr>
      </p:pic>
      <p:pic>
        <p:nvPicPr>
          <p:cNvPr id="731" name="Google Shape;731;p86"/>
          <p:cNvPicPr preferRelativeResize="0"/>
          <p:nvPr/>
        </p:nvPicPr>
        <p:blipFill>
          <a:blip r:embed="rId4">
            <a:alphaModFix/>
          </a:blip>
          <a:stretch>
            <a:fillRect/>
          </a:stretch>
        </p:blipFill>
        <p:spPr>
          <a:xfrm>
            <a:off x="7649875" y="5566737"/>
            <a:ext cx="1200624" cy="1034689"/>
          </a:xfrm>
          <a:prstGeom prst="rect">
            <a:avLst/>
          </a:prstGeom>
          <a:noFill/>
          <a:ln>
            <a:noFill/>
          </a:ln>
        </p:spPr>
      </p:pic>
      <p:pic>
        <p:nvPicPr>
          <p:cNvPr id="732" name="Google Shape;732;p86"/>
          <p:cNvPicPr preferRelativeResize="0"/>
          <p:nvPr/>
        </p:nvPicPr>
        <p:blipFill>
          <a:blip r:embed="rId5">
            <a:alphaModFix/>
          </a:blip>
          <a:stretch>
            <a:fillRect/>
          </a:stretch>
        </p:blipFill>
        <p:spPr>
          <a:xfrm>
            <a:off x="7703400" y="2184250"/>
            <a:ext cx="1420200" cy="1891699"/>
          </a:xfrm>
          <a:prstGeom prst="rect">
            <a:avLst/>
          </a:prstGeom>
          <a:noFill/>
          <a:ln>
            <a:noFill/>
          </a:ln>
        </p:spPr>
      </p:pic>
      <p:pic>
        <p:nvPicPr>
          <p:cNvPr id="733" name="Google Shape;733;p86"/>
          <p:cNvPicPr preferRelativeResize="0"/>
          <p:nvPr/>
        </p:nvPicPr>
        <p:blipFill>
          <a:blip r:embed="rId6">
            <a:alphaModFix/>
          </a:blip>
          <a:stretch>
            <a:fillRect/>
          </a:stretch>
        </p:blipFill>
        <p:spPr>
          <a:xfrm>
            <a:off x="7732000" y="4271325"/>
            <a:ext cx="1200625" cy="1064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87"/>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7"/>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ctr">
              <a:spcBef>
                <a:spcPts val="600"/>
              </a:spcBef>
              <a:spcAft>
                <a:spcPts val="0"/>
              </a:spcAft>
              <a:buNone/>
            </a:pPr>
            <a:r>
              <a:rPr lang="en-US"/>
              <a:t>The relation between:</a:t>
            </a:r>
            <a:endParaRPr/>
          </a:p>
          <a:p>
            <a:pPr indent="-198120" lvl="0" marL="274320" rtl="0" algn="ctr">
              <a:spcBef>
                <a:spcPts val="600"/>
              </a:spcBef>
              <a:spcAft>
                <a:spcPts val="0"/>
              </a:spcAft>
              <a:buNone/>
            </a:pPr>
            <a:r>
              <a:rPr lang="en-US">
                <a:solidFill>
                  <a:srgbClr val="274E13"/>
                </a:solidFill>
              </a:rPr>
              <a:t>the deeper concepts in chemistry and</a:t>
            </a:r>
            <a:endParaRPr>
              <a:solidFill>
                <a:srgbClr val="274E13"/>
              </a:solidFill>
            </a:endParaRPr>
          </a:p>
          <a:p>
            <a:pPr indent="-198120" lvl="0" marL="274320" rtl="0" algn="ctr">
              <a:spcBef>
                <a:spcPts val="600"/>
              </a:spcBef>
              <a:spcAft>
                <a:spcPts val="0"/>
              </a:spcAft>
              <a:buNone/>
            </a:pPr>
            <a:r>
              <a:rPr lang="en-US">
                <a:solidFill>
                  <a:srgbClr val="990000"/>
                </a:solidFill>
              </a:rPr>
              <a:t>the laboratory dos and don’ts </a:t>
            </a:r>
            <a:endParaRPr>
              <a:solidFill>
                <a:srgbClr val="990000"/>
              </a:solidFill>
            </a:endParaRPr>
          </a:p>
          <a:p>
            <a:pPr indent="-198120" lvl="0" marL="274320" rtl="0" algn="ctr">
              <a:spcBef>
                <a:spcPts val="600"/>
              </a:spcBef>
              <a:spcAft>
                <a:spcPts val="0"/>
              </a:spcAft>
              <a:buNone/>
            </a:pPr>
            <a:r>
              <a:t/>
            </a:r>
            <a:endParaRPr/>
          </a:p>
          <a:p>
            <a:pPr indent="-198120" lvl="0" marL="274320" rtl="0" algn="ctr">
              <a:spcBef>
                <a:spcPts val="600"/>
              </a:spcBef>
              <a:spcAft>
                <a:spcPts val="0"/>
              </a:spcAft>
              <a:buNone/>
            </a:pPr>
            <a:r>
              <a:t/>
            </a:r>
            <a:endParaRPr/>
          </a:p>
          <a:p>
            <a:pPr indent="-198120" lvl="0" marL="274320" rtl="0" algn="ctr">
              <a:spcBef>
                <a:spcPts val="600"/>
              </a:spcBef>
              <a:spcAft>
                <a:spcPts val="0"/>
              </a:spcAft>
              <a:buNone/>
            </a:pPr>
            <a:r>
              <a:rPr lang="en-US"/>
              <a:t>is same as the relation between:</a:t>
            </a:r>
            <a:endParaRPr/>
          </a:p>
          <a:p>
            <a:pPr indent="-198120" lvl="0" marL="274320" rtl="0" algn="ctr">
              <a:spcBef>
                <a:spcPts val="600"/>
              </a:spcBef>
              <a:spcAft>
                <a:spcPts val="0"/>
              </a:spcAft>
              <a:buNone/>
            </a:pPr>
            <a:r>
              <a:rPr lang="en-US">
                <a:solidFill>
                  <a:srgbClr val="274E13"/>
                </a:solidFill>
              </a:rPr>
              <a:t>spirituality</a:t>
            </a:r>
            <a:r>
              <a:rPr lang="en-US"/>
              <a:t> </a:t>
            </a:r>
            <a:endParaRPr/>
          </a:p>
          <a:p>
            <a:pPr indent="-198120" lvl="0" marL="274320" rtl="0" algn="ctr">
              <a:spcBef>
                <a:spcPts val="600"/>
              </a:spcBef>
              <a:spcAft>
                <a:spcPts val="0"/>
              </a:spcAft>
              <a:buNone/>
            </a:pPr>
            <a:r>
              <a:rPr lang="en-US"/>
              <a:t>and </a:t>
            </a:r>
            <a:endParaRPr/>
          </a:p>
          <a:p>
            <a:pPr indent="-198120" lvl="0" marL="274320" rtl="0" algn="ctr">
              <a:spcBef>
                <a:spcPts val="600"/>
              </a:spcBef>
              <a:spcAft>
                <a:spcPts val="0"/>
              </a:spcAft>
              <a:buNone/>
            </a:pPr>
            <a:r>
              <a:rPr lang="en-US">
                <a:solidFill>
                  <a:srgbClr val="660000"/>
                </a:solidFill>
              </a:rPr>
              <a:t>religion</a:t>
            </a:r>
            <a:r>
              <a:rPr lang="en-US"/>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88"/>
          <p:cNvSpPr txBox="1"/>
          <p:nvPr>
            <p:ph type="title"/>
          </p:nvPr>
        </p:nvSpPr>
        <p:spPr>
          <a:xfrm>
            <a:off x="457200" y="-71125"/>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Spirituality &amp; Religion</a:t>
            </a:r>
            <a:endParaRPr/>
          </a:p>
        </p:txBody>
      </p:sp>
      <p:sp>
        <p:nvSpPr>
          <p:cNvPr id="745" name="Google Shape;745;p88"/>
          <p:cNvSpPr txBox="1"/>
          <p:nvPr>
            <p:ph idx="1" type="body"/>
          </p:nvPr>
        </p:nvSpPr>
        <p:spPr>
          <a:xfrm>
            <a:off x="399925" y="784525"/>
            <a:ext cx="71574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The sages who had a deep understanding of spiritual principles, realized the relation between our actions and their consequences</a:t>
            </a:r>
            <a:endParaRPr/>
          </a:p>
          <a:p>
            <a:pPr indent="0" lvl="0" marL="0" rtl="0" algn="l">
              <a:spcBef>
                <a:spcPts val="600"/>
              </a:spcBef>
              <a:spcAft>
                <a:spcPts val="0"/>
              </a:spcAft>
              <a:buNone/>
            </a:pPr>
            <a:r>
              <a:t/>
            </a:r>
            <a:endParaRPr/>
          </a:p>
          <a:p>
            <a:pPr indent="-317500" lvl="0" marL="457200" rtl="0" algn="l">
              <a:spcBef>
                <a:spcPts val="600"/>
              </a:spcBef>
              <a:spcAft>
                <a:spcPts val="0"/>
              </a:spcAft>
              <a:buClr>
                <a:srgbClr val="000000"/>
              </a:buClr>
              <a:buSzPts val="1400"/>
              <a:buChar char="●"/>
            </a:pPr>
            <a:r>
              <a:rPr lang="en-US">
                <a:solidFill>
                  <a:srgbClr val="000000"/>
                </a:solidFill>
              </a:rPr>
              <a:t>But common people could not understand it. </a:t>
            </a:r>
            <a:endParaRPr>
              <a:solidFill>
                <a:srgbClr val="000000"/>
              </a:solidFill>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US"/>
              <a:t>To make things easier for them and to ensure societal peace, the sages gave them simple moral codes (dos and don’ts) to be followed whether or not people understand the reason behind them.</a:t>
            </a:r>
            <a:r>
              <a:rPr lang="en-US">
                <a:solidFill>
                  <a:srgbClr val="000000"/>
                </a:solidFill>
              </a:rPr>
              <a:t>—</a:t>
            </a:r>
            <a:r>
              <a:rPr b="1" lang="en-US">
                <a:solidFill>
                  <a:srgbClr val="000000"/>
                </a:solidFill>
              </a:rPr>
              <a:t>Religion</a:t>
            </a:r>
            <a:endParaRPr b="1">
              <a:solidFill>
                <a:srgbClr val="000000"/>
              </a:solidFill>
            </a:endParaRPr>
          </a:p>
          <a:p>
            <a:pPr indent="-198120" lvl="0" marL="274320" rtl="0" algn="l">
              <a:spcBef>
                <a:spcPts val="600"/>
              </a:spcBef>
              <a:spcAft>
                <a:spcPts val="0"/>
              </a:spcAft>
              <a:buNone/>
            </a:pPr>
            <a:r>
              <a:rPr lang="en-US"/>
              <a:t>			</a:t>
            </a:r>
            <a:endParaRPr/>
          </a:p>
        </p:txBody>
      </p:sp>
      <p:pic>
        <p:nvPicPr>
          <p:cNvPr id="746" name="Google Shape;746;p88"/>
          <p:cNvPicPr preferRelativeResize="0"/>
          <p:nvPr/>
        </p:nvPicPr>
        <p:blipFill>
          <a:blip r:embed="rId3">
            <a:alphaModFix/>
          </a:blip>
          <a:stretch>
            <a:fillRect/>
          </a:stretch>
        </p:blipFill>
        <p:spPr>
          <a:xfrm>
            <a:off x="7557325" y="2224859"/>
            <a:ext cx="1542725" cy="2057041"/>
          </a:xfrm>
          <a:prstGeom prst="rect">
            <a:avLst/>
          </a:prstGeom>
          <a:noFill/>
          <a:ln>
            <a:noFill/>
          </a:ln>
        </p:spPr>
      </p:pic>
      <p:pic>
        <p:nvPicPr>
          <p:cNvPr id="747" name="Google Shape;747;p88"/>
          <p:cNvPicPr preferRelativeResize="0"/>
          <p:nvPr/>
        </p:nvPicPr>
        <p:blipFill>
          <a:blip r:embed="rId4">
            <a:alphaModFix/>
          </a:blip>
          <a:stretch>
            <a:fillRect/>
          </a:stretch>
        </p:blipFill>
        <p:spPr>
          <a:xfrm>
            <a:off x="7567947" y="38100"/>
            <a:ext cx="1542725" cy="1962150"/>
          </a:xfrm>
          <a:prstGeom prst="rect">
            <a:avLst/>
          </a:prstGeom>
          <a:noFill/>
          <a:ln>
            <a:noFill/>
          </a:ln>
        </p:spPr>
      </p:pic>
      <p:pic>
        <p:nvPicPr>
          <p:cNvPr id="748" name="Google Shape;748;p88"/>
          <p:cNvPicPr preferRelativeResize="0"/>
          <p:nvPr/>
        </p:nvPicPr>
        <p:blipFill>
          <a:blip r:embed="rId5">
            <a:alphaModFix/>
          </a:blip>
          <a:stretch>
            <a:fillRect/>
          </a:stretch>
        </p:blipFill>
        <p:spPr>
          <a:xfrm>
            <a:off x="7525500" y="4626275"/>
            <a:ext cx="1579725" cy="20413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89"/>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Spirituality is the Basis of Morality</a:t>
            </a:r>
            <a:endParaRPr/>
          </a:p>
        </p:txBody>
      </p:sp>
      <p:sp>
        <p:nvSpPr>
          <p:cNvPr id="754" name="Google Shape;754;p89"/>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Those who wish to discover the reason (deeper principles) behind the dos and don’ts are welcome to study spiritual knowledge.</a:t>
            </a:r>
            <a:endParaRPr/>
          </a:p>
          <a:p>
            <a:pPr indent="-317500" lvl="0" marL="457200" rtl="0" algn="l">
              <a:spcBef>
                <a:spcPts val="0"/>
              </a:spcBef>
              <a:spcAft>
                <a:spcPts val="0"/>
              </a:spcAft>
              <a:buClr>
                <a:srgbClr val="000000"/>
              </a:buClr>
              <a:buSzPts val="1400"/>
              <a:buChar char="●"/>
            </a:pPr>
            <a:r>
              <a:rPr lang="en-US">
                <a:solidFill>
                  <a:srgbClr val="000000"/>
                </a:solidFill>
              </a:rPr>
              <a:t>That is why spirituality is the basis of morality.</a:t>
            </a:r>
            <a:endParaRPr>
              <a:solidFill>
                <a:srgbClr val="000000"/>
              </a:solidFill>
            </a:endParaRPr>
          </a:p>
          <a:p>
            <a:pPr indent="-317500" lvl="0" marL="457200" rtl="0" algn="l">
              <a:spcBef>
                <a:spcPts val="0"/>
              </a:spcBef>
              <a:spcAft>
                <a:spcPts val="0"/>
              </a:spcAft>
              <a:buSzPts val="1400"/>
              <a:buChar char="●"/>
            </a:pPr>
            <a:r>
              <a:rPr lang="en-US"/>
              <a:t>Without spiritual knowledge, it is extremely difficult to convince a person why he should be moral.</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90"/>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0"/>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rPr lang="en-US"/>
              <a:t>If spirituality is actually that good, then why are so many so-called ‘spiritual’ people not following spiritual principles? </a:t>
            </a:r>
            <a:endParaRPr/>
          </a:p>
          <a:p>
            <a:pPr indent="-198120" lvl="0" marL="274320" rtl="0" algn="l">
              <a:spcBef>
                <a:spcPts val="600"/>
              </a:spcBef>
              <a:spcAft>
                <a:spcPts val="0"/>
              </a:spcAft>
              <a:buNone/>
            </a:pPr>
            <a:r>
              <a:rPr lang="en-US">
                <a:solidFill>
                  <a:srgbClr val="660000"/>
                </a:solidFill>
              </a:rPr>
              <a:t>They are getting involved in corruption, scandals and crime…</a:t>
            </a:r>
            <a:endParaRPr>
              <a:solidFill>
                <a:srgbClr val="660000"/>
              </a:solidFill>
            </a:endParaRPr>
          </a:p>
          <a:p>
            <a:pPr indent="-198120" lvl="0" marL="274320" rtl="0" algn="l">
              <a:spcBef>
                <a:spcPts val="600"/>
              </a:spcBef>
              <a:spcAft>
                <a:spcPts val="0"/>
              </a:spcAft>
              <a:buNone/>
            </a:pPr>
            <a:r>
              <a:rPr lang="en-US">
                <a:solidFill>
                  <a:srgbClr val="783F04"/>
                </a:solidFill>
              </a:rPr>
              <a:t>Why can’t they practice what they preach? They are hypocrites!</a:t>
            </a:r>
            <a:endParaRPr>
              <a:solidFill>
                <a:srgbClr val="783F04"/>
              </a:solidFill>
            </a:endParaRPr>
          </a:p>
          <a:p>
            <a:pPr indent="0" lvl="0" marL="76200" rtl="0" algn="l">
              <a:spcBef>
                <a:spcPts val="600"/>
              </a:spcBef>
              <a:spcAft>
                <a:spcPts val="0"/>
              </a:spcAft>
              <a:buNone/>
            </a:pPr>
            <a:r>
              <a:t/>
            </a:r>
            <a:endParaRPr>
              <a:solidFill>
                <a:srgbClr val="783F0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0" st="0"/>
                                            </p:txEl>
                                          </p:spTgt>
                                        </p:tgtEl>
                                        <p:attrNameLst>
                                          <p:attrName>style.visibility</p:attrName>
                                        </p:attrNameLst>
                                      </p:cBhvr>
                                      <p:to>
                                        <p:strVal val="visible"/>
                                      </p:to>
                                    </p:set>
                                    <p:animEffect filter="fade" transition="in">
                                      <p:cBhvr>
                                        <p:cTn dur="1000"/>
                                        <p:tgtEl>
                                          <p:spTgt spid="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1" st="1"/>
                                            </p:txEl>
                                          </p:spTgt>
                                        </p:tgtEl>
                                        <p:attrNameLst>
                                          <p:attrName>style.visibility</p:attrName>
                                        </p:attrNameLst>
                                      </p:cBhvr>
                                      <p:to>
                                        <p:strVal val="visible"/>
                                      </p:to>
                                    </p:set>
                                    <p:animEffect filter="fade" transition="in">
                                      <p:cBhvr>
                                        <p:cTn dur="1000"/>
                                        <p:tgtEl>
                                          <p:spTgt spid="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2" st="2"/>
                                            </p:txEl>
                                          </p:spTgt>
                                        </p:tgtEl>
                                        <p:attrNameLst>
                                          <p:attrName>style.visibility</p:attrName>
                                        </p:attrNameLst>
                                      </p:cBhvr>
                                      <p:to>
                                        <p:strVal val="visible"/>
                                      </p:to>
                                    </p:set>
                                    <p:animEffect filter="fade" transition="in">
                                      <p:cBhvr>
                                        <p:cTn dur="1000"/>
                                        <p:tgtEl>
                                          <p:spTgt spid="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3" st="3"/>
                                            </p:txEl>
                                          </p:spTgt>
                                        </p:tgtEl>
                                        <p:attrNameLst>
                                          <p:attrName>style.visibility</p:attrName>
                                        </p:attrNameLst>
                                      </p:cBhvr>
                                      <p:to>
                                        <p:strVal val="visible"/>
                                      </p:to>
                                    </p:set>
                                    <p:animEffect filter="fade" transition="in">
                                      <p:cBhvr>
                                        <p:cTn dur="1000"/>
                                        <p:tgtEl>
                                          <p:spTgt spid="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8"/>
          <p:cNvSpPr/>
          <p:nvPr/>
        </p:nvSpPr>
        <p:spPr>
          <a:xfrm>
            <a:off x="3983300" y="311575"/>
            <a:ext cx="3718800" cy="1247400"/>
          </a:xfrm>
          <a:prstGeom prst="cloudCallout">
            <a:avLst>
              <a:gd fmla="val -21602" name="adj1"/>
              <a:gd fmla="val 114665" name="adj2"/>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Stop deforestation and plant trees</a:t>
            </a:r>
            <a:endParaRPr/>
          </a:p>
        </p:txBody>
      </p:sp>
      <p:sp>
        <p:nvSpPr>
          <p:cNvPr id="215" name="Google Shape;215;p28"/>
          <p:cNvSpPr/>
          <p:nvPr/>
        </p:nvSpPr>
        <p:spPr>
          <a:xfrm>
            <a:off x="0" y="2253925"/>
            <a:ext cx="2541899" cy="1247400"/>
          </a:xfrm>
          <a:prstGeom prst="cloudCallout">
            <a:avLst>
              <a:gd fmla="val 71762" name="adj1"/>
              <a:gd fmla="val 21206" name="adj2"/>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Reduce, Recycle, Reuse</a:t>
            </a:r>
            <a:endParaRPr/>
          </a:p>
        </p:txBody>
      </p:sp>
      <p:sp>
        <p:nvSpPr>
          <p:cNvPr id="216" name="Google Shape;216;p28"/>
          <p:cNvSpPr/>
          <p:nvPr/>
        </p:nvSpPr>
        <p:spPr>
          <a:xfrm>
            <a:off x="6201325" y="1517525"/>
            <a:ext cx="2741100" cy="1247400"/>
          </a:xfrm>
          <a:prstGeom prst="cloudCallout">
            <a:avLst>
              <a:gd fmla="val -54911" name="adj1"/>
              <a:gd fmla="val 59165" name="adj2"/>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Remove poverty and hunger</a:t>
            </a:r>
            <a:endParaRPr/>
          </a:p>
        </p:txBody>
      </p:sp>
      <p:sp>
        <p:nvSpPr>
          <p:cNvPr id="217" name="Google Shape;217;p28"/>
          <p:cNvSpPr/>
          <p:nvPr/>
        </p:nvSpPr>
        <p:spPr>
          <a:xfrm>
            <a:off x="6750675" y="3501325"/>
            <a:ext cx="2200800" cy="1247400"/>
          </a:xfrm>
          <a:prstGeom prst="cloudCallout">
            <a:avLst>
              <a:gd fmla="val -61524" name="adj1"/>
              <a:gd fmla="val -24190" name="adj2"/>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Stop corruption and crime</a:t>
            </a:r>
            <a:endParaRPr/>
          </a:p>
        </p:txBody>
      </p:sp>
      <p:sp>
        <p:nvSpPr>
          <p:cNvPr id="218" name="Google Shape;218;p28"/>
          <p:cNvSpPr/>
          <p:nvPr/>
        </p:nvSpPr>
        <p:spPr>
          <a:xfrm>
            <a:off x="353050" y="517800"/>
            <a:ext cx="3608100" cy="1539300"/>
          </a:xfrm>
          <a:prstGeom prst="cloudCallout">
            <a:avLst>
              <a:gd fmla="val 42946" name="adj1"/>
              <a:gd fmla="val 84472" name="adj2"/>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Replace fossil fuels with renewable energy and fuels</a:t>
            </a:r>
            <a:endParaRPr/>
          </a:p>
        </p:txBody>
      </p:sp>
      <p:sp>
        <p:nvSpPr>
          <p:cNvPr id="219" name="Google Shape;219;p28"/>
          <p:cNvSpPr/>
          <p:nvPr/>
        </p:nvSpPr>
        <p:spPr>
          <a:xfrm>
            <a:off x="1185650" y="5080975"/>
            <a:ext cx="2200800" cy="1247400"/>
          </a:xfrm>
          <a:prstGeom prst="cloudCallout">
            <a:avLst>
              <a:gd fmla="val 60288" name="adj1"/>
              <a:gd fmla="val -98822" name="adj2"/>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Enforce pollution control</a:t>
            </a:r>
            <a:endParaRPr/>
          </a:p>
        </p:txBody>
      </p:sp>
      <p:sp>
        <p:nvSpPr>
          <p:cNvPr id="220" name="Google Shape;220;p28"/>
          <p:cNvSpPr/>
          <p:nvPr/>
        </p:nvSpPr>
        <p:spPr>
          <a:xfrm>
            <a:off x="3471600" y="5224025"/>
            <a:ext cx="2200800" cy="1247400"/>
          </a:xfrm>
          <a:prstGeom prst="cloudCallout">
            <a:avLst>
              <a:gd fmla="val -2103" name="adj1"/>
              <a:gd fmla="val -111099" name="adj2"/>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Conserve water</a:t>
            </a:r>
            <a:endParaRPr/>
          </a:p>
        </p:txBody>
      </p:sp>
      <p:sp>
        <p:nvSpPr>
          <p:cNvPr id="221" name="Google Shape;221;p28"/>
          <p:cNvSpPr/>
          <p:nvPr/>
        </p:nvSpPr>
        <p:spPr>
          <a:xfrm>
            <a:off x="0" y="3679375"/>
            <a:ext cx="2973300" cy="1247400"/>
          </a:xfrm>
          <a:prstGeom prst="cloudCallout">
            <a:avLst>
              <a:gd fmla="val 59637" name="adj1"/>
              <a:gd fmla="val -32688" name="adj2"/>
            </a:avLst>
          </a:prstGeom>
          <a:solidFill>
            <a:srgbClr val="A2C4C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Protect wildlife and habitats</a:t>
            </a:r>
            <a:endParaRPr/>
          </a:p>
        </p:txBody>
      </p:sp>
      <p:sp>
        <p:nvSpPr>
          <p:cNvPr id="222" name="Google Shape;222;p28"/>
          <p:cNvSpPr/>
          <p:nvPr/>
        </p:nvSpPr>
        <p:spPr>
          <a:xfrm>
            <a:off x="5824800" y="5004775"/>
            <a:ext cx="2913000" cy="1247400"/>
          </a:xfrm>
          <a:prstGeom prst="cloudCallout">
            <a:avLst>
              <a:gd fmla="val -54087" name="adj1"/>
              <a:gd fmla="val -97976" name="adj2"/>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US" sz="2000" u="none" cap="none" strike="noStrike">
                <a:solidFill>
                  <a:srgbClr val="000000"/>
                </a:solidFill>
                <a:latin typeface="Arial"/>
                <a:ea typeface="Arial"/>
                <a:cs typeface="Arial"/>
                <a:sym typeface="Arial"/>
              </a:rPr>
              <a:t>Change the government!</a:t>
            </a:r>
            <a:endParaRPr/>
          </a:p>
        </p:txBody>
      </p:sp>
      <p:sp>
        <p:nvSpPr>
          <p:cNvPr id="223" name="Google Shape;223;p28"/>
          <p:cNvSpPr/>
          <p:nvPr/>
        </p:nvSpPr>
        <p:spPr>
          <a:xfrm>
            <a:off x="2809837" y="2460125"/>
            <a:ext cx="3804600" cy="1939499"/>
          </a:xfrm>
          <a:prstGeom prst="ellipse">
            <a:avLst/>
          </a:prstGeom>
          <a:solidFill>
            <a:srgbClr val="00823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00"/>
              </a:buClr>
              <a:buFont typeface="Arial"/>
              <a:buNone/>
            </a:pPr>
            <a:r>
              <a:rPr b="1" i="0" lang="en-US" sz="2400" u="none" cap="none" strike="noStrike">
                <a:solidFill>
                  <a:srgbClr val="FFFF00"/>
                </a:solidFill>
                <a:latin typeface="Arial"/>
                <a:ea typeface="Arial"/>
                <a:cs typeface="Arial"/>
                <a:sym typeface="Arial"/>
              </a:rPr>
              <a:t>Ideas for Solving Unsustainability</a:t>
            </a:r>
            <a:endParaRPr/>
          </a:p>
        </p:txBody>
      </p:sp>
      <p:sp>
        <p:nvSpPr>
          <p:cNvPr id="224" name="Google Shape;224;p28"/>
          <p:cNvSpPr txBox="1"/>
          <p:nvPr>
            <p:ph idx="12" type="sldNum"/>
          </p:nvPr>
        </p:nvSpPr>
        <p:spPr>
          <a:xfrm>
            <a:off x="612648" y="6356350"/>
            <a:ext cx="19812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91"/>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Are Spiritual Followers Hypocrites?</a:t>
            </a:r>
            <a:endParaRPr/>
          </a:p>
        </p:txBody>
      </p:sp>
      <p:sp>
        <p:nvSpPr>
          <p:cNvPr id="766" name="Google Shape;766;p91"/>
          <p:cNvSpPr txBox="1"/>
          <p:nvPr>
            <p:ph idx="1" type="body"/>
          </p:nvPr>
        </p:nvSpPr>
        <p:spPr>
          <a:xfrm>
            <a:off x="228600" y="1066800"/>
            <a:ext cx="8694600" cy="5404200"/>
          </a:xfrm>
          <a:prstGeom prst="rect">
            <a:avLst/>
          </a:prstGeom>
        </p:spPr>
        <p:txBody>
          <a:bodyPr anchorCtr="0" anchor="t" bIns="91425" lIns="91425" spcFirstLastPara="1" rIns="91425" wrap="square" tIns="91425">
            <a:noAutofit/>
          </a:bodyPr>
          <a:lstStyle/>
          <a:p>
            <a:pPr indent="-350520" lvl="0" marL="274320" rtl="0" algn="l">
              <a:spcBef>
                <a:spcPts val="600"/>
              </a:spcBef>
              <a:spcAft>
                <a:spcPts val="0"/>
              </a:spcAft>
              <a:buSzPts val="2400"/>
              <a:buChar char="●"/>
            </a:pPr>
            <a:r>
              <a:rPr b="1" lang="en-US" sz="2400">
                <a:solidFill>
                  <a:srgbClr val="C47500"/>
                </a:solidFill>
              </a:rPr>
              <a:t>Hypocrisy </a:t>
            </a:r>
            <a:r>
              <a:rPr lang="en-US" sz="2400"/>
              <a:t>is a false show of a certain attitude or behavior in public, which one does not really possess.</a:t>
            </a:r>
            <a:endParaRPr sz="2400"/>
          </a:p>
          <a:p>
            <a:pPr indent="-350520" lvl="0" marL="274320" rtl="0" algn="l">
              <a:spcBef>
                <a:spcPts val="0"/>
              </a:spcBef>
              <a:spcAft>
                <a:spcPts val="0"/>
              </a:spcAft>
              <a:buSzPts val="2400"/>
              <a:buChar char="●"/>
            </a:pPr>
            <a:r>
              <a:rPr b="1" lang="en-US" sz="2400">
                <a:solidFill>
                  <a:srgbClr val="C47500"/>
                </a:solidFill>
              </a:rPr>
              <a:t>It is a human trait that applies to persons in all fields; not just spirituality.  </a:t>
            </a:r>
            <a:endParaRPr b="1" sz="2400">
              <a:solidFill>
                <a:srgbClr val="C47500"/>
              </a:solidFill>
            </a:endParaRPr>
          </a:p>
          <a:p>
            <a:pPr indent="-350520" lvl="0" marL="274320" rtl="0" algn="l">
              <a:spcBef>
                <a:spcPts val="0"/>
              </a:spcBef>
              <a:spcAft>
                <a:spcPts val="0"/>
              </a:spcAft>
              <a:buSzPts val="2400"/>
              <a:buChar char="●"/>
            </a:pPr>
            <a:r>
              <a:rPr lang="en-US" sz="2400">
                <a:solidFill>
                  <a:srgbClr val="E69138"/>
                </a:solidFill>
              </a:rPr>
              <a:t>It is argued that spiritual followers are hypocrites and do not practice what they preach. </a:t>
            </a:r>
            <a:r>
              <a:rPr lang="en-US" sz="2400"/>
              <a:t>.</a:t>
            </a:r>
            <a:endParaRPr sz="2400">
              <a:solidFill>
                <a:srgbClr val="E69138"/>
              </a:solidFill>
            </a:endParaRPr>
          </a:p>
          <a:p>
            <a:pPr indent="-350520" lvl="0" marL="274320" rtl="0" algn="l">
              <a:spcBef>
                <a:spcPts val="0"/>
              </a:spcBef>
              <a:spcAft>
                <a:spcPts val="0"/>
              </a:spcAft>
              <a:buSzPts val="2400"/>
              <a:buChar char="●"/>
            </a:pPr>
            <a:r>
              <a:rPr b="1" lang="en-US" sz="2400">
                <a:solidFill>
                  <a:srgbClr val="00823B"/>
                </a:solidFill>
              </a:rPr>
              <a:t>Some individuals have a greater tendency towards hypocrisy than others.</a:t>
            </a:r>
            <a:endParaRPr b="1" sz="2400">
              <a:solidFill>
                <a:srgbClr val="00823B"/>
              </a:solidFill>
            </a:endParaRPr>
          </a:p>
          <a:p>
            <a:pPr indent="-350520" lvl="0" marL="274320" rtl="0" algn="l">
              <a:spcBef>
                <a:spcPts val="0"/>
              </a:spcBef>
              <a:spcAft>
                <a:spcPts val="0"/>
              </a:spcAft>
              <a:buSzPts val="2400"/>
              <a:buChar char="●"/>
            </a:pPr>
            <a:r>
              <a:rPr lang="en-US" sz="2400">
                <a:solidFill>
                  <a:srgbClr val="000000"/>
                </a:solidFill>
              </a:rPr>
              <a:t>An aspirant on the spiritual path has, by definition, not reached the goal. So, a gap between his thinking and practice is inevitable. </a:t>
            </a:r>
            <a:endParaRPr sz="2400">
              <a:solidFill>
                <a:srgbClr val="000000"/>
              </a:solidFill>
            </a:endParaRPr>
          </a:p>
          <a:p>
            <a:pPr indent="-350520" lvl="0" marL="274320" rtl="0" algn="l">
              <a:spcBef>
                <a:spcPts val="0"/>
              </a:spcBef>
              <a:spcAft>
                <a:spcPts val="0"/>
              </a:spcAft>
              <a:buSzPts val="2400"/>
              <a:buChar char="●"/>
            </a:pPr>
            <a:r>
              <a:rPr lang="en-US" sz="2400">
                <a:solidFill>
                  <a:srgbClr val="000000"/>
                </a:solidFill>
              </a:rPr>
              <a:t>For example, an engineering student is not an expert at engineering yet; but he will eventually become. </a:t>
            </a:r>
            <a:endParaRPr sz="2400">
              <a:solidFill>
                <a:srgbClr val="000000"/>
              </a:solidFill>
            </a:endParaRPr>
          </a:p>
          <a:p>
            <a:pPr indent="-350520" lvl="0" marL="274320" rtl="0" algn="l">
              <a:spcBef>
                <a:spcPts val="0"/>
              </a:spcBef>
              <a:spcAft>
                <a:spcPts val="0"/>
              </a:spcAft>
              <a:buClr>
                <a:srgbClr val="00823B"/>
              </a:buClr>
              <a:buSzPts val="2400"/>
              <a:buChar char="●"/>
            </a:pPr>
            <a:r>
              <a:rPr b="1" lang="en-US" sz="2400">
                <a:solidFill>
                  <a:srgbClr val="00823B"/>
                </a:solidFill>
              </a:rPr>
              <a:t>Some aspirants claim to be greater or better than they actually are, to gain respect or benefits from others. </a:t>
            </a:r>
            <a:endParaRPr b="1" sz="2400">
              <a:solidFill>
                <a:srgbClr val="C475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0" st="0"/>
                                            </p:txEl>
                                          </p:spTgt>
                                        </p:tgtEl>
                                        <p:attrNameLst>
                                          <p:attrName>style.visibility</p:attrName>
                                        </p:attrNameLst>
                                      </p:cBhvr>
                                      <p:to>
                                        <p:strVal val="visible"/>
                                      </p:to>
                                    </p:set>
                                    <p:animEffect filter="fade" transition="in">
                                      <p:cBhvr>
                                        <p:cTn dur="1000"/>
                                        <p:tgtEl>
                                          <p:spTgt spid="7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1" st="1"/>
                                            </p:txEl>
                                          </p:spTgt>
                                        </p:tgtEl>
                                        <p:attrNameLst>
                                          <p:attrName>style.visibility</p:attrName>
                                        </p:attrNameLst>
                                      </p:cBhvr>
                                      <p:to>
                                        <p:strVal val="visible"/>
                                      </p:to>
                                    </p:set>
                                    <p:animEffect filter="fade" transition="in">
                                      <p:cBhvr>
                                        <p:cTn dur="1000"/>
                                        <p:tgtEl>
                                          <p:spTgt spid="7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2" st="2"/>
                                            </p:txEl>
                                          </p:spTgt>
                                        </p:tgtEl>
                                        <p:attrNameLst>
                                          <p:attrName>style.visibility</p:attrName>
                                        </p:attrNameLst>
                                      </p:cBhvr>
                                      <p:to>
                                        <p:strVal val="visible"/>
                                      </p:to>
                                    </p:set>
                                    <p:animEffect filter="fade" transition="in">
                                      <p:cBhvr>
                                        <p:cTn dur="1000"/>
                                        <p:tgtEl>
                                          <p:spTgt spid="7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3" st="3"/>
                                            </p:txEl>
                                          </p:spTgt>
                                        </p:tgtEl>
                                        <p:attrNameLst>
                                          <p:attrName>style.visibility</p:attrName>
                                        </p:attrNameLst>
                                      </p:cBhvr>
                                      <p:to>
                                        <p:strVal val="visible"/>
                                      </p:to>
                                    </p:set>
                                    <p:animEffect filter="fade" transition="in">
                                      <p:cBhvr>
                                        <p:cTn dur="1000"/>
                                        <p:tgtEl>
                                          <p:spTgt spid="7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4" st="4"/>
                                            </p:txEl>
                                          </p:spTgt>
                                        </p:tgtEl>
                                        <p:attrNameLst>
                                          <p:attrName>style.visibility</p:attrName>
                                        </p:attrNameLst>
                                      </p:cBhvr>
                                      <p:to>
                                        <p:strVal val="visible"/>
                                      </p:to>
                                    </p:set>
                                    <p:animEffect filter="fade" transition="in">
                                      <p:cBhvr>
                                        <p:cTn dur="1000"/>
                                        <p:tgtEl>
                                          <p:spTgt spid="7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5" st="5"/>
                                            </p:txEl>
                                          </p:spTgt>
                                        </p:tgtEl>
                                        <p:attrNameLst>
                                          <p:attrName>style.visibility</p:attrName>
                                        </p:attrNameLst>
                                      </p:cBhvr>
                                      <p:to>
                                        <p:strVal val="visible"/>
                                      </p:to>
                                    </p:set>
                                    <p:animEffect filter="fade" transition="in">
                                      <p:cBhvr>
                                        <p:cTn dur="1000"/>
                                        <p:tgtEl>
                                          <p:spTgt spid="7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6" st="6"/>
                                            </p:txEl>
                                          </p:spTgt>
                                        </p:tgtEl>
                                        <p:attrNameLst>
                                          <p:attrName>style.visibility</p:attrName>
                                        </p:attrNameLst>
                                      </p:cBhvr>
                                      <p:to>
                                        <p:strVal val="visible"/>
                                      </p:to>
                                    </p:set>
                                    <p:animEffect filter="fade" transition="in">
                                      <p:cBhvr>
                                        <p:cTn dur="1000"/>
                                        <p:tgtEl>
                                          <p:spTgt spid="76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92"/>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Are Spiritual Followers Hypocrites?</a:t>
            </a:r>
            <a:endParaRPr/>
          </a:p>
        </p:txBody>
      </p:sp>
      <p:sp>
        <p:nvSpPr>
          <p:cNvPr id="772" name="Google Shape;772;p92"/>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50520" lvl="0" marL="274320" rtl="0" algn="l">
              <a:spcBef>
                <a:spcPts val="600"/>
              </a:spcBef>
              <a:spcAft>
                <a:spcPts val="0"/>
              </a:spcAft>
              <a:buSzPts val="2400"/>
              <a:buChar char="●"/>
            </a:pPr>
            <a:r>
              <a:rPr lang="en-US" sz="2400"/>
              <a:t>Thus, the inevitable gap between the understanding and practice of spiritual followers, or individual tendencies for hypocrisy, cannot be reasons for rejecting spirituality altogether.</a:t>
            </a:r>
            <a:endParaRPr sz="2400"/>
          </a:p>
          <a:p>
            <a:pPr indent="-350520" lvl="0" marL="274320" rtl="0" algn="l">
              <a:spcBef>
                <a:spcPts val="0"/>
              </a:spcBef>
              <a:spcAft>
                <a:spcPts val="0"/>
              </a:spcAft>
              <a:buClr>
                <a:srgbClr val="783F04"/>
              </a:buClr>
              <a:buSzPts val="2400"/>
              <a:buChar char="●"/>
            </a:pPr>
            <a:r>
              <a:rPr lang="en-US" sz="2400">
                <a:solidFill>
                  <a:srgbClr val="783F04"/>
                </a:solidFill>
              </a:rPr>
              <a:t>In fact, hypocrisy  results only from an incomplete understanding and assimilation of important spiritual concepts.</a:t>
            </a:r>
            <a:endParaRPr sz="2400">
              <a:solidFill>
                <a:srgbClr val="783F04"/>
              </a:solidFill>
            </a:endParaRPr>
          </a:p>
          <a:p>
            <a:pPr indent="-350520" lvl="0" marL="274320" rtl="0" algn="l">
              <a:spcBef>
                <a:spcPts val="0"/>
              </a:spcBef>
              <a:spcAft>
                <a:spcPts val="0"/>
              </a:spcAft>
              <a:buClr>
                <a:srgbClr val="783F04"/>
              </a:buClr>
              <a:buSzPts val="2400"/>
              <a:buChar char="●"/>
            </a:pPr>
            <a:r>
              <a:rPr lang="en-US" sz="2400">
                <a:solidFill>
                  <a:srgbClr val="0000FF"/>
                </a:solidFill>
              </a:rPr>
              <a:t>Progressing further to assimilating those concepts will remove the tendency eventually.</a:t>
            </a:r>
            <a:r>
              <a:rPr b="1" lang="en-US" sz="2400">
                <a:solidFill>
                  <a:srgbClr val="783F04"/>
                </a:solidFill>
              </a:rPr>
              <a:t> </a:t>
            </a:r>
            <a:endParaRPr b="1" sz="2400">
              <a:solidFill>
                <a:srgbClr val="783F04"/>
              </a:solidFill>
            </a:endParaRPr>
          </a:p>
          <a:p>
            <a:pPr indent="-350520" lvl="0" marL="274320" rtl="0" algn="l">
              <a:spcBef>
                <a:spcPts val="0"/>
              </a:spcBef>
              <a:spcAft>
                <a:spcPts val="0"/>
              </a:spcAft>
              <a:buSzPts val="2400"/>
              <a:buChar char="●"/>
            </a:pPr>
            <a:r>
              <a:rPr b="1" lang="en-US" sz="2400">
                <a:solidFill>
                  <a:srgbClr val="00823B"/>
                </a:solidFill>
              </a:rPr>
              <a:t>This only emphasizes the importance of acquiring an accurate and complete understanding of spiritual knowledge, assimilating it fully and practicing it in our lives.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0" st="0"/>
                                            </p:txEl>
                                          </p:spTgt>
                                        </p:tgtEl>
                                        <p:attrNameLst>
                                          <p:attrName>style.visibility</p:attrName>
                                        </p:attrNameLst>
                                      </p:cBhvr>
                                      <p:to>
                                        <p:strVal val="visible"/>
                                      </p:to>
                                    </p:set>
                                    <p:animEffect filter="fade" transition="in">
                                      <p:cBhvr>
                                        <p:cTn dur="1000"/>
                                        <p:tgtEl>
                                          <p:spTgt spid="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1" st="1"/>
                                            </p:txEl>
                                          </p:spTgt>
                                        </p:tgtEl>
                                        <p:attrNameLst>
                                          <p:attrName>style.visibility</p:attrName>
                                        </p:attrNameLst>
                                      </p:cBhvr>
                                      <p:to>
                                        <p:strVal val="visible"/>
                                      </p:to>
                                    </p:set>
                                    <p:animEffect filter="fade" transition="in">
                                      <p:cBhvr>
                                        <p:cTn dur="1000"/>
                                        <p:tgtEl>
                                          <p:spTgt spid="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2" st="2"/>
                                            </p:txEl>
                                          </p:spTgt>
                                        </p:tgtEl>
                                        <p:attrNameLst>
                                          <p:attrName>style.visibility</p:attrName>
                                        </p:attrNameLst>
                                      </p:cBhvr>
                                      <p:to>
                                        <p:strVal val="visible"/>
                                      </p:to>
                                    </p:set>
                                    <p:animEffect filter="fade" transition="in">
                                      <p:cBhvr>
                                        <p:cTn dur="1000"/>
                                        <p:tgtEl>
                                          <p:spTgt spid="7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3" st="3"/>
                                            </p:txEl>
                                          </p:spTgt>
                                        </p:tgtEl>
                                        <p:attrNameLst>
                                          <p:attrName>style.visibility</p:attrName>
                                        </p:attrNameLst>
                                      </p:cBhvr>
                                      <p:to>
                                        <p:strVal val="visible"/>
                                      </p:to>
                                    </p:set>
                                    <p:animEffect filter="fade" transition="in">
                                      <p:cBhvr>
                                        <p:cTn dur="1000"/>
                                        <p:tgtEl>
                                          <p:spTgt spid="7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93"/>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3"/>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ctr">
              <a:spcBef>
                <a:spcPts val="600"/>
              </a:spcBef>
              <a:spcAft>
                <a:spcPts val="0"/>
              </a:spcAft>
              <a:buNone/>
            </a:pPr>
            <a:r>
              <a:rPr lang="en-US"/>
              <a:t>There are some serious doubts regarding the validity of spiritual knowledge. </a:t>
            </a:r>
            <a:endParaRPr/>
          </a:p>
          <a:p>
            <a:pPr indent="-198120" lvl="0" marL="274320" rtl="0" algn="ctr">
              <a:spcBef>
                <a:spcPts val="600"/>
              </a:spcBef>
              <a:spcAft>
                <a:spcPts val="0"/>
              </a:spcAft>
              <a:buNone/>
            </a:pPr>
            <a:r>
              <a:rPr lang="en-US">
                <a:solidFill>
                  <a:srgbClr val="990000"/>
                </a:solidFill>
              </a:rPr>
              <a:t>How do we know it is true and correct? Some of the claims made by spirituality are impossible to even verify.</a:t>
            </a:r>
            <a:endParaRPr>
              <a:solidFill>
                <a:srgbClr val="990000"/>
              </a:solidFill>
            </a:endParaRPr>
          </a:p>
          <a:p>
            <a:pPr indent="-198120" lvl="0" marL="274320" rtl="0" algn="ctr">
              <a:spcBef>
                <a:spcPts val="600"/>
              </a:spcBef>
              <a:spcAft>
                <a:spcPts val="0"/>
              </a:spcAft>
              <a:buNone/>
            </a:pPr>
            <a:r>
              <a:rPr lang="en-US">
                <a:solidFill>
                  <a:srgbClr val="0000FF"/>
                </a:solidFill>
              </a:rPr>
              <a:t>So, when it’s reliability itself is doubtful, why bother about it?</a:t>
            </a:r>
            <a:endParaRPr>
              <a:solidFill>
                <a:srgbClr val="0000FF"/>
              </a:solidFill>
            </a:endParaRPr>
          </a:p>
          <a:p>
            <a:pPr indent="-198120" lvl="0" marL="274320" rtl="0" algn="l">
              <a:spcBef>
                <a:spcPts val="600"/>
              </a:spcBef>
              <a:spcAft>
                <a:spcPts val="0"/>
              </a:spcAft>
              <a:buNone/>
            </a:pPr>
            <a:r>
              <a:t/>
            </a:r>
            <a:endParaRPr>
              <a:solidFill>
                <a:srgbClr val="7F6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xEl>
                                              <p:pRg end="0" st="0"/>
                                            </p:txEl>
                                          </p:spTgt>
                                        </p:tgtEl>
                                        <p:attrNameLst>
                                          <p:attrName>style.visibility</p:attrName>
                                        </p:attrNameLst>
                                      </p:cBhvr>
                                      <p:to>
                                        <p:strVal val="visible"/>
                                      </p:to>
                                    </p:set>
                                    <p:animEffect filter="fade" transition="in">
                                      <p:cBhvr>
                                        <p:cTn dur="1000"/>
                                        <p:tgtEl>
                                          <p:spTgt spid="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xEl>
                                              <p:pRg end="1" st="1"/>
                                            </p:txEl>
                                          </p:spTgt>
                                        </p:tgtEl>
                                        <p:attrNameLst>
                                          <p:attrName>style.visibility</p:attrName>
                                        </p:attrNameLst>
                                      </p:cBhvr>
                                      <p:to>
                                        <p:strVal val="visible"/>
                                      </p:to>
                                    </p:set>
                                    <p:animEffect filter="fade" transition="in">
                                      <p:cBhvr>
                                        <p:cTn dur="1000"/>
                                        <p:tgtEl>
                                          <p:spTgt spid="7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xEl>
                                              <p:pRg end="2" st="2"/>
                                            </p:txEl>
                                          </p:spTgt>
                                        </p:tgtEl>
                                        <p:attrNameLst>
                                          <p:attrName>style.visibility</p:attrName>
                                        </p:attrNameLst>
                                      </p:cBhvr>
                                      <p:to>
                                        <p:strVal val="visible"/>
                                      </p:to>
                                    </p:set>
                                    <p:animEffect filter="fade" transition="in">
                                      <p:cBhvr>
                                        <p:cTn dur="1000"/>
                                        <p:tgtEl>
                                          <p:spTgt spid="7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xEl>
                                              <p:pRg end="3" st="3"/>
                                            </p:txEl>
                                          </p:spTgt>
                                        </p:tgtEl>
                                        <p:attrNameLst>
                                          <p:attrName>style.visibility</p:attrName>
                                        </p:attrNameLst>
                                      </p:cBhvr>
                                      <p:to>
                                        <p:strVal val="visible"/>
                                      </p:to>
                                    </p:set>
                                    <p:animEffect filter="fade" transition="in">
                                      <p:cBhvr>
                                        <p:cTn dur="1000"/>
                                        <p:tgtEl>
                                          <p:spTgt spid="7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94"/>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Is Spiritual Knowledge Valid and Reliable?</a:t>
            </a:r>
            <a:endParaRPr/>
          </a:p>
        </p:txBody>
      </p:sp>
      <p:sp>
        <p:nvSpPr>
          <p:cNvPr id="784" name="Google Shape;784;p94"/>
          <p:cNvSpPr txBox="1"/>
          <p:nvPr>
            <p:ph idx="1" type="body"/>
          </p:nvPr>
        </p:nvSpPr>
        <p:spPr>
          <a:xfrm>
            <a:off x="229875" y="990600"/>
            <a:ext cx="8802600" cy="528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US">
                <a:solidFill>
                  <a:srgbClr val="990000"/>
                </a:solidFill>
              </a:rPr>
              <a:t>Spiritual knowledge is as valid as science; if not more. </a:t>
            </a:r>
            <a:endParaRPr b="1">
              <a:solidFill>
                <a:srgbClr val="990000"/>
              </a:solidFill>
            </a:endParaRPr>
          </a:p>
          <a:p>
            <a:pPr indent="-317500" lvl="0" marL="457200" rtl="0" algn="l">
              <a:spcBef>
                <a:spcPts val="600"/>
              </a:spcBef>
              <a:spcAft>
                <a:spcPts val="0"/>
              </a:spcAft>
              <a:buSzPts val="1400"/>
              <a:buChar char="●"/>
            </a:pPr>
            <a:r>
              <a:rPr lang="en-US"/>
              <a:t>Both science and spirituality deal with two types of items (to be known):</a:t>
            </a:r>
            <a:endParaRPr/>
          </a:p>
          <a:p>
            <a:pPr indent="-317500" lvl="1" marL="914400" rtl="0" algn="l">
              <a:spcBef>
                <a:spcPts val="0"/>
              </a:spcBef>
              <a:spcAft>
                <a:spcPts val="0"/>
              </a:spcAft>
              <a:buSzPts val="1400"/>
              <a:buChar char="●"/>
            </a:pPr>
            <a:r>
              <a:rPr lang="en-US"/>
              <a:t>Items/concepts that can be directly perceived by our 5 senses.</a:t>
            </a:r>
            <a:endParaRPr/>
          </a:p>
          <a:p>
            <a:pPr indent="-317500" lvl="1" marL="914400" rtl="0" algn="l">
              <a:spcBef>
                <a:spcPts val="0"/>
              </a:spcBef>
              <a:spcAft>
                <a:spcPts val="0"/>
              </a:spcAft>
              <a:buSzPts val="1400"/>
              <a:buChar char="●"/>
            </a:pPr>
            <a:r>
              <a:rPr lang="en-US"/>
              <a:t>Items/concepts that cannot be directly perceived.</a:t>
            </a:r>
            <a:endParaRPr/>
          </a:p>
          <a:p>
            <a:pPr indent="-317500" lvl="0" marL="457200" rtl="0" algn="l">
              <a:spcBef>
                <a:spcPts val="0"/>
              </a:spcBef>
              <a:spcAft>
                <a:spcPts val="0"/>
              </a:spcAft>
              <a:buClr>
                <a:srgbClr val="B45F06"/>
              </a:buClr>
              <a:buSzPts val="1400"/>
              <a:buChar char="●"/>
            </a:pPr>
            <a:r>
              <a:rPr lang="en-US">
                <a:solidFill>
                  <a:srgbClr val="B45F06"/>
                </a:solidFill>
              </a:rPr>
              <a:t>Spiritual knowledge discusses about some concepts such as heaven, hell, God, rebirth, etc., which are difficult/impossible to directly verify.</a:t>
            </a:r>
            <a:endParaRPr>
              <a:solidFill>
                <a:srgbClr val="B45F06"/>
              </a:solidFill>
            </a:endParaRPr>
          </a:p>
          <a:p>
            <a:pPr indent="-317500" lvl="0" marL="457200" rtl="0" algn="l">
              <a:spcBef>
                <a:spcPts val="0"/>
              </a:spcBef>
              <a:spcAft>
                <a:spcPts val="0"/>
              </a:spcAft>
              <a:buSzPts val="1400"/>
              <a:buChar char="●"/>
            </a:pPr>
            <a:r>
              <a:rPr lang="en-US"/>
              <a:t>Science too has concepts that are difficult/impossible to directly verify: e.g. subatomic particles, concepts in theoretical physics, some laws of thermodynamics, and concepts in cosmology.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0" st="0"/>
                                            </p:txEl>
                                          </p:spTgt>
                                        </p:tgtEl>
                                        <p:attrNameLst>
                                          <p:attrName>style.visibility</p:attrName>
                                        </p:attrNameLst>
                                      </p:cBhvr>
                                      <p:to>
                                        <p:strVal val="visible"/>
                                      </p:to>
                                    </p:set>
                                    <p:animEffect filter="fade" transition="in">
                                      <p:cBhvr>
                                        <p:cTn dur="1000"/>
                                        <p:tgtEl>
                                          <p:spTgt spid="7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1" st="1"/>
                                            </p:txEl>
                                          </p:spTgt>
                                        </p:tgtEl>
                                        <p:attrNameLst>
                                          <p:attrName>style.visibility</p:attrName>
                                        </p:attrNameLst>
                                      </p:cBhvr>
                                      <p:to>
                                        <p:strVal val="visible"/>
                                      </p:to>
                                    </p:set>
                                    <p:animEffect filter="fade" transition="in">
                                      <p:cBhvr>
                                        <p:cTn dur="1000"/>
                                        <p:tgtEl>
                                          <p:spTgt spid="7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2" st="2"/>
                                            </p:txEl>
                                          </p:spTgt>
                                        </p:tgtEl>
                                        <p:attrNameLst>
                                          <p:attrName>style.visibility</p:attrName>
                                        </p:attrNameLst>
                                      </p:cBhvr>
                                      <p:to>
                                        <p:strVal val="visible"/>
                                      </p:to>
                                    </p:set>
                                    <p:animEffect filter="fade" transition="in">
                                      <p:cBhvr>
                                        <p:cTn dur="1000"/>
                                        <p:tgtEl>
                                          <p:spTgt spid="7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3" st="3"/>
                                            </p:txEl>
                                          </p:spTgt>
                                        </p:tgtEl>
                                        <p:attrNameLst>
                                          <p:attrName>style.visibility</p:attrName>
                                        </p:attrNameLst>
                                      </p:cBhvr>
                                      <p:to>
                                        <p:strVal val="visible"/>
                                      </p:to>
                                    </p:set>
                                    <p:animEffect filter="fade" transition="in">
                                      <p:cBhvr>
                                        <p:cTn dur="1000"/>
                                        <p:tgtEl>
                                          <p:spTgt spid="7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4" st="4"/>
                                            </p:txEl>
                                          </p:spTgt>
                                        </p:tgtEl>
                                        <p:attrNameLst>
                                          <p:attrName>style.visibility</p:attrName>
                                        </p:attrNameLst>
                                      </p:cBhvr>
                                      <p:to>
                                        <p:strVal val="visible"/>
                                      </p:to>
                                    </p:set>
                                    <p:animEffect filter="fade" transition="in">
                                      <p:cBhvr>
                                        <p:cTn dur="1000"/>
                                        <p:tgtEl>
                                          <p:spTgt spid="7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5" st="5"/>
                                            </p:txEl>
                                          </p:spTgt>
                                        </p:tgtEl>
                                        <p:attrNameLst>
                                          <p:attrName>style.visibility</p:attrName>
                                        </p:attrNameLst>
                                      </p:cBhvr>
                                      <p:to>
                                        <p:strVal val="visible"/>
                                      </p:to>
                                    </p:set>
                                    <p:animEffect filter="fade" transition="in">
                                      <p:cBhvr>
                                        <p:cTn dur="1000"/>
                                        <p:tgtEl>
                                          <p:spTgt spid="78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95"/>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Is Spiritual Knowledge Valid and Reliable?</a:t>
            </a:r>
            <a:endParaRPr/>
          </a:p>
        </p:txBody>
      </p:sp>
      <p:sp>
        <p:nvSpPr>
          <p:cNvPr id="790" name="Google Shape;790;p95"/>
          <p:cNvSpPr txBox="1"/>
          <p:nvPr>
            <p:ph idx="1" type="body"/>
          </p:nvPr>
        </p:nvSpPr>
        <p:spPr>
          <a:xfrm>
            <a:off x="123100" y="990600"/>
            <a:ext cx="8933100" cy="551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US"/>
              <a:t>Both science and spirituality rely on common means of acquiring knowledge about both types of items and verifying its validity:</a:t>
            </a:r>
            <a:endParaRPr/>
          </a:p>
          <a:p>
            <a:pPr indent="-317500" lvl="0" marL="457200" rtl="0" algn="l">
              <a:spcBef>
                <a:spcPts val="600"/>
              </a:spcBef>
              <a:spcAft>
                <a:spcPts val="0"/>
              </a:spcAft>
              <a:buSzPts val="1400"/>
              <a:buChar char="●"/>
            </a:pPr>
            <a:r>
              <a:rPr b="1" lang="en-US"/>
              <a:t>direct perception</a:t>
            </a:r>
            <a:r>
              <a:rPr lang="en-US"/>
              <a:t>: </a:t>
            </a:r>
            <a:endParaRPr/>
          </a:p>
          <a:p>
            <a:pPr indent="-317500" lvl="1" marL="914400" rtl="0" algn="l">
              <a:spcBef>
                <a:spcPts val="0"/>
              </a:spcBef>
              <a:spcAft>
                <a:spcPts val="0"/>
              </a:spcAft>
              <a:buSzPts val="1400"/>
              <a:buChar char="●"/>
            </a:pPr>
            <a:r>
              <a:rPr lang="en-US"/>
              <a:t>for items that are perceptible to senses.</a:t>
            </a:r>
            <a:endParaRPr/>
          </a:p>
          <a:p>
            <a:pPr indent="-317500" lvl="0" marL="457200" rtl="0" algn="l">
              <a:spcBef>
                <a:spcPts val="0"/>
              </a:spcBef>
              <a:spcAft>
                <a:spcPts val="0"/>
              </a:spcAft>
              <a:buClr>
                <a:srgbClr val="660000"/>
              </a:buClr>
              <a:buSzPts val="1400"/>
              <a:buChar char="●"/>
            </a:pPr>
            <a:r>
              <a:rPr b="1" lang="en-US">
                <a:solidFill>
                  <a:srgbClr val="660000"/>
                </a:solidFill>
              </a:rPr>
              <a:t>indirect perception: </a:t>
            </a:r>
            <a:endParaRPr b="1">
              <a:solidFill>
                <a:srgbClr val="660000"/>
              </a:solidFill>
            </a:endParaRPr>
          </a:p>
          <a:p>
            <a:pPr indent="-317500" lvl="1" marL="914400" rtl="0" algn="l">
              <a:spcBef>
                <a:spcPts val="0"/>
              </a:spcBef>
              <a:spcAft>
                <a:spcPts val="0"/>
              </a:spcAft>
              <a:buSzPts val="1400"/>
              <a:buChar char="●"/>
            </a:pPr>
            <a:r>
              <a:rPr lang="en-US"/>
              <a:t>For items that are difficult or impossible to perceive, </a:t>
            </a:r>
            <a:r>
              <a:rPr lang="en-US">
                <a:solidFill>
                  <a:srgbClr val="0000FF"/>
                </a:solidFill>
              </a:rPr>
              <a:t>logical theories</a:t>
            </a:r>
            <a:r>
              <a:rPr lang="en-US"/>
              <a:t> (</a:t>
            </a:r>
            <a:r>
              <a:rPr lang="en-US">
                <a:solidFill>
                  <a:srgbClr val="85200C"/>
                </a:solidFill>
              </a:rPr>
              <a:t>sometimes assisted by instruments</a:t>
            </a:r>
            <a:r>
              <a:rPr lang="en-US"/>
              <a:t>) can be used. </a:t>
            </a:r>
            <a:endParaRPr/>
          </a:p>
          <a:p>
            <a:pPr indent="-317500" lvl="1" marL="914400" rtl="0" algn="l">
              <a:spcBef>
                <a:spcPts val="0"/>
              </a:spcBef>
              <a:spcAft>
                <a:spcPts val="0"/>
              </a:spcAft>
              <a:buSzPts val="1400"/>
              <a:buChar char="●"/>
            </a:pPr>
            <a:r>
              <a:rPr lang="en-US"/>
              <a:t>The observations are perceptible. </a:t>
            </a:r>
            <a:endParaRPr/>
          </a:p>
          <a:p>
            <a:pPr indent="-317500" lvl="1" marL="914400" rtl="0" algn="l">
              <a:spcBef>
                <a:spcPts val="0"/>
              </a:spcBef>
              <a:spcAft>
                <a:spcPts val="0"/>
              </a:spcAft>
              <a:buSzPts val="1400"/>
              <a:buChar char="●"/>
            </a:pPr>
            <a:r>
              <a:rPr lang="en-US"/>
              <a:t>The theory (logic) relates the observations with the imperceptible object in such a way that it does not contradict alternative (indirect) ways of verification.</a:t>
            </a:r>
            <a:endParaRPr/>
          </a:p>
          <a:p>
            <a:pPr indent="-317500" lvl="1" marL="914400" rtl="0" algn="l">
              <a:spcBef>
                <a:spcPts val="0"/>
              </a:spcBef>
              <a:spcAft>
                <a:spcPts val="0"/>
              </a:spcAft>
              <a:buSzPts val="1400"/>
              <a:buChar char="●"/>
            </a:pPr>
            <a:r>
              <a:rPr lang="en-US"/>
              <a:t>Thus, by making the relevant observation, one can infer even imperceptible facts.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0" st="0"/>
                                            </p:txEl>
                                          </p:spTgt>
                                        </p:tgtEl>
                                        <p:attrNameLst>
                                          <p:attrName>style.visibility</p:attrName>
                                        </p:attrNameLst>
                                      </p:cBhvr>
                                      <p:to>
                                        <p:strVal val="visible"/>
                                      </p:to>
                                    </p:set>
                                    <p:animEffect filter="fade" transition="in">
                                      <p:cBhvr>
                                        <p:cTn dur="1000"/>
                                        <p:tgtEl>
                                          <p:spTgt spid="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1" st="1"/>
                                            </p:txEl>
                                          </p:spTgt>
                                        </p:tgtEl>
                                        <p:attrNameLst>
                                          <p:attrName>style.visibility</p:attrName>
                                        </p:attrNameLst>
                                      </p:cBhvr>
                                      <p:to>
                                        <p:strVal val="visible"/>
                                      </p:to>
                                    </p:set>
                                    <p:animEffect filter="fade" transition="in">
                                      <p:cBhvr>
                                        <p:cTn dur="1000"/>
                                        <p:tgtEl>
                                          <p:spTgt spid="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2" st="2"/>
                                            </p:txEl>
                                          </p:spTgt>
                                        </p:tgtEl>
                                        <p:attrNameLst>
                                          <p:attrName>style.visibility</p:attrName>
                                        </p:attrNameLst>
                                      </p:cBhvr>
                                      <p:to>
                                        <p:strVal val="visible"/>
                                      </p:to>
                                    </p:set>
                                    <p:animEffect filter="fade" transition="in">
                                      <p:cBhvr>
                                        <p:cTn dur="1000"/>
                                        <p:tgtEl>
                                          <p:spTgt spid="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3" st="3"/>
                                            </p:txEl>
                                          </p:spTgt>
                                        </p:tgtEl>
                                        <p:attrNameLst>
                                          <p:attrName>style.visibility</p:attrName>
                                        </p:attrNameLst>
                                      </p:cBhvr>
                                      <p:to>
                                        <p:strVal val="visible"/>
                                      </p:to>
                                    </p:set>
                                    <p:animEffect filter="fade" transition="in">
                                      <p:cBhvr>
                                        <p:cTn dur="1000"/>
                                        <p:tgtEl>
                                          <p:spTgt spid="7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4" st="4"/>
                                            </p:txEl>
                                          </p:spTgt>
                                        </p:tgtEl>
                                        <p:attrNameLst>
                                          <p:attrName>style.visibility</p:attrName>
                                        </p:attrNameLst>
                                      </p:cBhvr>
                                      <p:to>
                                        <p:strVal val="visible"/>
                                      </p:to>
                                    </p:set>
                                    <p:animEffect filter="fade" transition="in">
                                      <p:cBhvr>
                                        <p:cTn dur="1000"/>
                                        <p:tgtEl>
                                          <p:spTgt spid="7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5" st="5"/>
                                            </p:txEl>
                                          </p:spTgt>
                                        </p:tgtEl>
                                        <p:attrNameLst>
                                          <p:attrName>style.visibility</p:attrName>
                                        </p:attrNameLst>
                                      </p:cBhvr>
                                      <p:to>
                                        <p:strVal val="visible"/>
                                      </p:to>
                                    </p:set>
                                    <p:animEffect filter="fade" transition="in">
                                      <p:cBhvr>
                                        <p:cTn dur="1000"/>
                                        <p:tgtEl>
                                          <p:spTgt spid="7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6" st="6"/>
                                            </p:txEl>
                                          </p:spTgt>
                                        </p:tgtEl>
                                        <p:attrNameLst>
                                          <p:attrName>style.visibility</p:attrName>
                                        </p:attrNameLst>
                                      </p:cBhvr>
                                      <p:to>
                                        <p:strVal val="visible"/>
                                      </p:to>
                                    </p:set>
                                    <p:animEffect filter="fade" transition="in">
                                      <p:cBhvr>
                                        <p:cTn dur="1000"/>
                                        <p:tgtEl>
                                          <p:spTgt spid="7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7" st="7"/>
                                            </p:txEl>
                                          </p:spTgt>
                                        </p:tgtEl>
                                        <p:attrNameLst>
                                          <p:attrName>style.visibility</p:attrName>
                                        </p:attrNameLst>
                                      </p:cBhvr>
                                      <p:to>
                                        <p:strVal val="visible"/>
                                      </p:to>
                                    </p:set>
                                    <p:animEffect filter="fade" transition="in">
                                      <p:cBhvr>
                                        <p:cTn dur="1000"/>
                                        <p:tgtEl>
                                          <p:spTgt spid="79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96"/>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Is Spiritual Knowledge Valid and Reliable?</a:t>
            </a:r>
            <a:endParaRPr/>
          </a:p>
        </p:txBody>
      </p:sp>
      <p:sp>
        <p:nvSpPr>
          <p:cNvPr id="796" name="Google Shape;796;p96"/>
          <p:cNvSpPr txBox="1"/>
          <p:nvPr>
            <p:ph idx="1" type="body"/>
          </p:nvPr>
        </p:nvSpPr>
        <p:spPr>
          <a:xfrm>
            <a:off x="97150" y="914400"/>
            <a:ext cx="8866800" cy="56946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Example of indirect perception (through logic) in science.</a:t>
            </a:r>
            <a:endParaRPr/>
          </a:p>
          <a:p>
            <a:pPr indent="-317500" lvl="1" marL="914400" rtl="0" algn="l">
              <a:spcBef>
                <a:spcPts val="0"/>
              </a:spcBef>
              <a:spcAft>
                <a:spcPts val="0"/>
              </a:spcAft>
              <a:buSzPts val="1400"/>
              <a:buChar char="●"/>
            </a:pPr>
            <a:r>
              <a:rPr lang="en-US"/>
              <a:t>The atoms present in a chemical sample are imperceptible. </a:t>
            </a:r>
            <a:endParaRPr/>
          </a:p>
          <a:p>
            <a:pPr indent="-317500" lvl="1" marL="914400" rtl="0" algn="l">
              <a:spcBef>
                <a:spcPts val="0"/>
              </a:spcBef>
              <a:spcAft>
                <a:spcPts val="0"/>
              </a:spcAft>
              <a:buClr>
                <a:srgbClr val="006600"/>
              </a:buClr>
              <a:buSzPts val="1400"/>
              <a:buChar char="●"/>
            </a:pPr>
            <a:r>
              <a:rPr lang="en-US">
                <a:solidFill>
                  <a:srgbClr val="006600"/>
                </a:solidFill>
              </a:rPr>
              <a:t>So to identify elements, we use a combination of an instrument called a spectrometer and logical theory. </a:t>
            </a:r>
            <a:endParaRPr>
              <a:solidFill>
                <a:srgbClr val="006600"/>
              </a:solidFill>
            </a:endParaRPr>
          </a:p>
          <a:p>
            <a:pPr indent="-317500" lvl="1" marL="914400" rtl="0" algn="l">
              <a:spcBef>
                <a:spcPts val="0"/>
              </a:spcBef>
              <a:spcAft>
                <a:spcPts val="0"/>
              </a:spcAft>
              <a:buSzPts val="1400"/>
              <a:buChar char="●"/>
            </a:pPr>
            <a:r>
              <a:rPr lang="en-US"/>
              <a:t>A visual display of a spectrum can be related to the presence of certain elements through an elaborate theoretical analysis, which is in agreement with other forms of evidence.</a:t>
            </a:r>
            <a:endParaRPr/>
          </a:p>
          <a:p>
            <a:pPr indent="-317500" lvl="1" marL="914400" rtl="0" algn="l">
              <a:spcBef>
                <a:spcPts val="0"/>
              </a:spcBef>
              <a:spcAft>
                <a:spcPts val="0"/>
              </a:spcAft>
              <a:buClr>
                <a:srgbClr val="660000"/>
              </a:buClr>
              <a:buSzPts val="1400"/>
              <a:buChar char="●"/>
            </a:pPr>
            <a:r>
              <a:rPr lang="en-US">
                <a:solidFill>
                  <a:srgbClr val="660000"/>
                </a:solidFill>
              </a:rPr>
              <a:t>While this theoretical analysis is too complicated and abstruse for a lay person, it is as good and reliable as direct evidence for experts in that field, who are familiar with that theoretical analysis. </a:t>
            </a:r>
            <a:endParaRPr>
              <a:solidFill>
                <a:srgbClr val="660000"/>
              </a:solidFill>
            </a:endParaRPr>
          </a:p>
          <a:p>
            <a:pPr indent="-317500" lvl="1" marL="914400" rtl="0" algn="l">
              <a:spcBef>
                <a:spcPts val="0"/>
              </a:spcBef>
              <a:spcAft>
                <a:spcPts val="0"/>
              </a:spcAft>
              <a:buSzPts val="1400"/>
              <a:buChar char="●"/>
            </a:pPr>
            <a:r>
              <a:rPr lang="en-US"/>
              <a:t>A lay person must believe the word of the expert or else study the entire theory and verify for himself. </a:t>
            </a:r>
            <a:endParaRPr/>
          </a:p>
          <a:p>
            <a:pPr indent="-198120" lvl="0" marL="27432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0" st="0"/>
                                            </p:txEl>
                                          </p:spTgt>
                                        </p:tgtEl>
                                        <p:attrNameLst>
                                          <p:attrName>style.visibility</p:attrName>
                                        </p:attrNameLst>
                                      </p:cBhvr>
                                      <p:to>
                                        <p:strVal val="visible"/>
                                      </p:to>
                                    </p:set>
                                    <p:animEffect filter="fade" transition="in">
                                      <p:cBhvr>
                                        <p:cTn dur="1000"/>
                                        <p:tgtEl>
                                          <p:spTgt spid="7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1" st="1"/>
                                            </p:txEl>
                                          </p:spTgt>
                                        </p:tgtEl>
                                        <p:attrNameLst>
                                          <p:attrName>style.visibility</p:attrName>
                                        </p:attrNameLst>
                                      </p:cBhvr>
                                      <p:to>
                                        <p:strVal val="visible"/>
                                      </p:to>
                                    </p:set>
                                    <p:animEffect filter="fade" transition="in">
                                      <p:cBhvr>
                                        <p:cTn dur="1000"/>
                                        <p:tgtEl>
                                          <p:spTgt spid="7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2" st="2"/>
                                            </p:txEl>
                                          </p:spTgt>
                                        </p:tgtEl>
                                        <p:attrNameLst>
                                          <p:attrName>style.visibility</p:attrName>
                                        </p:attrNameLst>
                                      </p:cBhvr>
                                      <p:to>
                                        <p:strVal val="visible"/>
                                      </p:to>
                                    </p:set>
                                    <p:animEffect filter="fade" transition="in">
                                      <p:cBhvr>
                                        <p:cTn dur="1000"/>
                                        <p:tgtEl>
                                          <p:spTgt spid="7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3" st="3"/>
                                            </p:txEl>
                                          </p:spTgt>
                                        </p:tgtEl>
                                        <p:attrNameLst>
                                          <p:attrName>style.visibility</p:attrName>
                                        </p:attrNameLst>
                                      </p:cBhvr>
                                      <p:to>
                                        <p:strVal val="visible"/>
                                      </p:to>
                                    </p:set>
                                    <p:animEffect filter="fade" transition="in">
                                      <p:cBhvr>
                                        <p:cTn dur="1000"/>
                                        <p:tgtEl>
                                          <p:spTgt spid="7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4" st="4"/>
                                            </p:txEl>
                                          </p:spTgt>
                                        </p:tgtEl>
                                        <p:attrNameLst>
                                          <p:attrName>style.visibility</p:attrName>
                                        </p:attrNameLst>
                                      </p:cBhvr>
                                      <p:to>
                                        <p:strVal val="visible"/>
                                      </p:to>
                                    </p:set>
                                    <p:animEffect filter="fade" transition="in">
                                      <p:cBhvr>
                                        <p:cTn dur="1000"/>
                                        <p:tgtEl>
                                          <p:spTgt spid="7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5" st="5"/>
                                            </p:txEl>
                                          </p:spTgt>
                                        </p:tgtEl>
                                        <p:attrNameLst>
                                          <p:attrName>style.visibility</p:attrName>
                                        </p:attrNameLst>
                                      </p:cBhvr>
                                      <p:to>
                                        <p:strVal val="visible"/>
                                      </p:to>
                                    </p:set>
                                    <p:animEffect filter="fade" transition="in">
                                      <p:cBhvr>
                                        <p:cTn dur="1000"/>
                                        <p:tgtEl>
                                          <p:spTgt spid="7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6" st="6"/>
                                            </p:txEl>
                                          </p:spTgt>
                                        </p:tgtEl>
                                        <p:attrNameLst>
                                          <p:attrName>style.visibility</p:attrName>
                                        </p:attrNameLst>
                                      </p:cBhvr>
                                      <p:to>
                                        <p:strVal val="visible"/>
                                      </p:to>
                                    </p:set>
                                    <p:animEffect filter="fade" transition="in">
                                      <p:cBhvr>
                                        <p:cTn dur="1000"/>
                                        <p:tgtEl>
                                          <p:spTgt spid="79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97"/>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Is Spiritual Knowledge Valid and Reliable?</a:t>
            </a:r>
            <a:endParaRPr/>
          </a:p>
        </p:txBody>
      </p:sp>
      <p:sp>
        <p:nvSpPr>
          <p:cNvPr id="803" name="Google Shape;803;p97"/>
          <p:cNvSpPr txBox="1"/>
          <p:nvPr>
            <p:ph idx="1" type="body"/>
          </p:nvPr>
        </p:nvSpPr>
        <p:spPr>
          <a:xfrm>
            <a:off x="0" y="1143000"/>
            <a:ext cx="9011400" cy="5473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US" sz="2400"/>
              <a:t>Spiritual knowledge also uses indirect perception in a similar way.</a:t>
            </a:r>
            <a:endParaRPr sz="2400"/>
          </a:p>
          <a:p>
            <a:pPr indent="-381000" lvl="1" marL="914400" rtl="0" algn="l">
              <a:spcBef>
                <a:spcPts val="0"/>
              </a:spcBef>
              <a:spcAft>
                <a:spcPts val="0"/>
              </a:spcAft>
              <a:buSzPts val="2400"/>
              <a:buChar char="●"/>
            </a:pPr>
            <a:r>
              <a:rPr lang="en-US" sz="2400"/>
              <a:t>Spiritual scholars have their own theories to relate observations in the world to concepts that are not perceptible. </a:t>
            </a:r>
            <a:endParaRPr sz="2400"/>
          </a:p>
          <a:p>
            <a:pPr indent="-381000" lvl="1" marL="914400" rtl="0" algn="l">
              <a:spcBef>
                <a:spcPts val="0"/>
              </a:spcBef>
              <a:spcAft>
                <a:spcPts val="0"/>
              </a:spcAft>
              <a:buSzPts val="2400"/>
              <a:buChar char="●"/>
            </a:pPr>
            <a:r>
              <a:rPr lang="en-US" sz="2400"/>
              <a:t>For them these theories are extremely reliable and inferences based on them are as good as direct knowledge. </a:t>
            </a:r>
            <a:endParaRPr sz="2400"/>
          </a:p>
          <a:p>
            <a:pPr indent="-381000" lvl="1" marL="914400" rtl="0" algn="l">
              <a:spcBef>
                <a:spcPts val="0"/>
              </a:spcBef>
              <a:spcAft>
                <a:spcPts val="0"/>
              </a:spcAft>
              <a:buSzPts val="2400"/>
              <a:buChar char="●"/>
            </a:pPr>
            <a:r>
              <a:rPr lang="en-US" sz="2400"/>
              <a:t>But most of us are lay persons to spiritual knowledge and have never studied those spiritual theories.</a:t>
            </a:r>
            <a:endParaRPr sz="2400"/>
          </a:p>
          <a:p>
            <a:pPr indent="-381000" lvl="1" marL="914400" rtl="0" algn="l">
              <a:spcBef>
                <a:spcPts val="0"/>
              </a:spcBef>
              <a:spcAft>
                <a:spcPts val="0"/>
              </a:spcAft>
              <a:buSzPts val="2400"/>
              <a:buChar char="●"/>
            </a:pPr>
            <a:r>
              <a:rPr lang="en-US" sz="2400"/>
              <a:t>We can either accept the word of the experts in spiritual knowledge or else study the entire theory and verify for ourselves. </a:t>
            </a:r>
            <a:endParaRPr sz="2400"/>
          </a:p>
          <a:p>
            <a:pPr indent="-381000" lvl="1" marL="914400" rtl="0" algn="l">
              <a:spcBef>
                <a:spcPts val="0"/>
              </a:spcBef>
              <a:spcAft>
                <a:spcPts val="0"/>
              </a:spcAft>
              <a:buSzPts val="2400"/>
              <a:buChar char="●"/>
            </a:pPr>
            <a:r>
              <a:rPr lang="en-US" sz="2400"/>
              <a:t>We are surely in no position to reject of dismiss these theories without analysis.</a:t>
            </a:r>
            <a:endParaRPr sz="2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98"/>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Is Spiritual Knowledge Valid and Reliable?</a:t>
            </a:r>
            <a:endParaRPr/>
          </a:p>
        </p:txBody>
      </p:sp>
      <p:sp>
        <p:nvSpPr>
          <p:cNvPr id="809" name="Google Shape;809;p98"/>
          <p:cNvSpPr txBox="1"/>
          <p:nvPr>
            <p:ph idx="1" type="body"/>
          </p:nvPr>
        </p:nvSpPr>
        <p:spPr>
          <a:xfrm>
            <a:off x="457200" y="1066800"/>
            <a:ext cx="82296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Apart from direct and indirect perception, spirituality uses an additional means: Scripture (Revealed Word).</a:t>
            </a:r>
            <a:endParaRPr/>
          </a:p>
          <a:p>
            <a:pPr indent="-317500" lvl="1" marL="914400" rtl="0" algn="l">
              <a:spcBef>
                <a:spcPts val="0"/>
              </a:spcBef>
              <a:spcAft>
                <a:spcPts val="0"/>
              </a:spcAft>
              <a:buClr>
                <a:srgbClr val="783F04"/>
              </a:buClr>
              <a:buSzPts val="1400"/>
              <a:buChar char="●"/>
            </a:pPr>
            <a:r>
              <a:rPr lang="en-US">
                <a:solidFill>
                  <a:srgbClr val="783F04"/>
                </a:solidFill>
              </a:rPr>
              <a:t>That Entity, from which this world came and by which it is maintained, can certainly make Itself known to us along with a number of other </a:t>
            </a:r>
            <a:r>
              <a:rPr lang="en-US" u="sng">
                <a:solidFill>
                  <a:srgbClr val="783F04"/>
                </a:solidFill>
              </a:rPr>
              <a:t>facts</a:t>
            </a:r>
            <a:r>
              <a:rPr lang="en-US">
                <a:solidFill>
                  <a:srgbClr val="783F04"/>
                </a:solidFill>
              </a:rPr>
              <a:t> that are inherently difficult/impossible to verify.</a:t>
            </a:r>
            <a:endParaRPr>
              <a:solidFill>
                <a:srgbClr val="783F04"/>
              </a:solidFill>
            </a:endParaRPr>
          </a:p>
          <a:p>
            <a:pPr indent="-317500" lvl="1" marL="914400" rtl="0" algn="l">
              <a:spcBef>
                <a:spcPts val="0"/>
              </a:spcBef>
              <a:spcAft>
                <a:spcPts val="0"/>
              </a:spcAft>
              <a:buSzPts val="1400"/>
              <a:buChar char="●"/>
            </a:pPr>
            <a:r>
              <a:rPr lang="en-US">
                <a:solidFill>
                  <a:srgbClr val="351C75"/>
                </a:solidFill>
              </a:rPr>
              <a:t>In fact, statements from Scripture are very similar to the postulates of science.</a:t>
            </a:r>
            <a:r>
              <a:rPr lang="en-US"/>
              <a:t> </a:t>
            </a:r>
            <a:endParaRPr/>
          </a:p>
          <a:p>
            <a:pPr indent="-317500" lvl="1" marL="914400" rtl="0" algn="l">
              <a:spcBef>
                <a:spcPts val="0"/>
              </a:spcBef>
              <a:spcAft>
                <a:spcPts val="0"/>
              </a:spcAft>
              <a:buSzPts val="1400"/>
              <a:buChar char="●"/>
            </a:pPr>
            <a:r>
              <a:rPr lang="en-US"/>
              <a:t>A postulate/axiom is something that is considered to be true, which acts as the basis for any reasoning or discussion, and for which no contradiction has been found so far.</a:t>
            </a:r>
            <a:endParaRPr/>
          </a:p>
          <a:p>
            <a:pPr indent="-317500" lvl="1" marL="914400" rtl="0" algn="l">
              <a:spcBef>
                <a:spcPts val="0"/>
              </a:spcBef>
              <a:spcAft>
                <a:spcPts val="0"/>
              </a:spcAft>
              <a:buClr>
                <a:srgbClr val="85200C"/>
              </a:buClr>
              <a:buSzPts val="1400"/>
              <a:buChar char="●"/>
            </a:pPr>
            <a:r>
              <a:rPr lang="en-US">
                <a:solidFill>
                  <a:srgbClr val="85200C"/>
                </a:solidFill>
              </a:rPr>
              <a:t>Spirituality has a immense wealth of such ‘postulates’ in the form of scriptures. </a:t>
            </a:r>
            <a:endParaRPr>
              <a:solidFill>
                <a:srgbClr val="85200C"/>
              </a:solidFill>
            </a:endParaRPr>
          </a:p>
          <a:p>
            <a:pPr indent="-198120" lvl="0" marL="27432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0" st="0"/>
                                            </p:txEl>
                                          </p:spTgt>
                                        </p:tgtEl>
                                        <p:attrNameLst>
                                          <p:attrName>style.visibility</p:attrName>
                                        </p:attrNameLst>
                                      </p:cBhvr>
                                      <p:to>
                                        <p:strVal val="visible"/>
                                      </p:to>
                                    </p:set>
                                    <p:animEffect filter="fade" transition="in">
                                      <p:cBhvr>
                                        <p:cTn dur="1000"/>
                                        <p:tgtEl>
                                          <p:spTgt spid="8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1" st="1"/>
                                            </p:txEl>
                                          </p:spTgt>
                                        </p:tgtEl>
                                        <p:attrNameLst>
                                          <p:attrName>style.visibility</p:attrName>
                                        </p:attrNameLst>
                                      </p:cBhvr>
                                      <p:to>
                                        <p:strVal val="visible"/>
                                      </p:to>
                                    </p:set>
                                    <p:animEffect filter="fade" transition="in">
                                      <p:cBhvr>
                                        <p:cTn dur="1000"/>
                                        <p:tgtEl>
                                          <p:spTgt spid="8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2" st="2"/>
                                            </p:txEl>
                                          </p:spTgt>
                                        </p:tgtEl>
                                        <p:attrNameLst>
                                          <p:attrName>style.visibility</p:attrName>
                                        </p:attrNameLst>
                                      </p:cBhvr>
                                      <p:to>
                                        <p:strVal val="visible"/>
                                      </p:to>
                                    </p:set>
                                    <p:animEffect filter="fade" transition="in">
                                      <p:cBhvr>
                                        <p:cTn dur="1000"/>
                                        <p:tgtEl>
                                          <p:spTgt spid="8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3" st="3"/>
                                            </p:txEl>
                                          </p:spTgt>
                                        </p:tgtEl>
                                        <p:attrNameLst>
                                          <p:attrName>style.visibility</p:attrName>
                                        </p:attrNameLst>
                                      </p:cBhvr>
                                      <p:to>
                                        <p:strVal val="visible"/>
                                      </p:to>
                                    </p:set>
                                    <p:animEffect filter="fade" transition="in">
                                      <p:cBhvr>
                                        <p:cTn dur="1000"/>
                                        <p:tgtEl>
                                          <p:spTgt spid="8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4" st="4"/>
                                            </p:txEl>
                                          </p:spTgt>
                                        </p:tgtEl>
                                        <p:attrNameLst>
                                          <p:attrName>style.visibility</p:attrName>
                                        </p:attrNameLst>
                                      </p:cBhvr>
                                      <p:to>
                                        <p:strVal val="visible"/>
                                      </p:to>
                                    </p:set>
                                    <p:animEffect filter="fade" transition="in">
                                      <p:cBhvr>
                                        <p:cTn dur="1000"/>
                                        <p:tgtEl>
                                          <p:spTgt spid="8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5" st="5"/>
                                            </p:txEl>
                                          </p:spTgt>
                                        </p:tgtEl>
                                        <p:attrNameLst>
                                          <p:attrName>style.visibility</p:attrName>
                                        </p:attrNameLst>
                                      </p:cBhvr>
                                      <p:to>
                                        <p:strVal val="visible"/>
                                      </p:to>
                                    </p:set>
                                    <p:animEffect filter="fade" transition="in">
                                      <p:cBhvr>
                                        <p:cTn dur="1000"/>
                                        <p:tgtEl>
                                          <p:spTgt spid="80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99"/>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Identical Means of Getting Knowledge: Science and Spirituality</a:t>
            </a:r>
            <a:endParaRPr/>
          </a:p>
        </p:txBody>
      </p:sp>
      <p:graphicFrame>
        <p:nvGraphicFramePr>
          <p:cNvPr id="815" name="Google Shape;815;p99"/>
          <p:cNvGraphicFramePr/>
          <p:nvPr/>
        </p:nvGraphicFramePr>
        <p:xfrm>
          <a:off x="174200" y="1326050"/>
          <a:ext cx="3000000" cy="3000000"/>
        </p:xfrm>
        <a:graphic>
          <a:graphicData uri="http://schemas.openxmlformats.org/drawingml/2006/table">
            <a:tbl>
              <a:tblPr>
                <a:noFill/>
                <a:tableStyleId>{B3EF9A28-67D7-4434-A4E3-499A8B928FF2}</a:tableStyleId>
              </a:tblPr>
              <a:tblGrid>
                <a:gridCol w="5316775"/>
                <a:gridCol w="1657775"/>
                <a:gridCol w="1864025"/>
              </a:tblGrid>
              <a:tr h="381000">
                <a:tc>
                  <a:txBody>
                    <a:bodyPr/>
                    <a:lstStyle/>
                    <a:p>
                      <a:pPr indent="0" lvl="0" marL="0" rtl="0" algn="l">
                        <a:spcBef>
                          <a:spcPts val="0"/>
                        </a:spcBef>
                        <a:spcAft>
                          <a:spcPts val="0"/>
                        </a:spcAft>
                        <a:buNone/>
                      </a:pPr>
                      <a:r>
                        <a:rPr b="1" lang="en-US" sz="2400"/>
                        <a:t>Means of Knowledge</a:t>
                      </a:r>
                      <a:endParaRPr b="1" sz="2400"/>
                    </a:p>
                  </a:txBody>
                  <a:tcPr marT="91425" marB="91425" marR="91425" marL="91425">
                    <a:solidFill>
                      <a:srgbClr val="FFFF00"/>
                    </a:solidFill>
                  </a:tcPr>
                </a:tc>
                <a:tc>
                  <a:txBody>
                    <a:bodyPr/>
                    <a:lstStyle/>
                    <a:p>
                      <a:pPr indent="0" lvl="0" marL="0" rtl="0" algn="l">
                        <a:spcBef>
                          <a:spcPts val="0"/>
                        </a:spcBef>
                        <a:spcAft>
                          <a:spcPts val="0"/>
                        </a:spcAft>
                        <a:buNone/>
                      </a:pPr>
                      <a:r>
                        <a:rPr b="1" lang="en-US" sz="2400"/>
                        <a:t>Science</a:t>
                      </a:r>
                      <a:endParaRPr b="1" sz="2400"/>
                    </a:p>
                  </a:txBody>
                  <a:tcPr marT="91425" marB="91425" marR="91425" marL="91425">
                    <a:solidFill>
                      <a:srgbClr val="FFFF00"/>
                    </a:solidFill>
                  </a:tcPr>
                </a:tc>
                <a:tc>
                  <a:txBody>
                    <a:bodyPr/>
                    <a:lstStyle/>
                    <a:p>
                      <a:pPr indent="0" lvl="0" marL="0" rtl="0" algn="l">
                        <a:spcBef>
                          <a:spcPts val="0"/>
                        </a:spcBef>
                        <a:spcAft>
                          <a:spcPts val="0"/>
                        </a:spcAft>
                        <a:buNone/>
                      </a:pPr>
                      <a:r>
                        <a:rPr b="1" lang="en-US" sz="2400"/>
                        <a:t>Spirituality</a:t>
                      </a:r>
                      <a:endParaRPr b="1" sz="2400"/>
                    </a:p>
                  </a:txBody>
                  <a:tcPr marT="91425" marB="91425" marR="91425" marL="91425">
                    <a:solidFill>
                      <a:srgbClr val="FFFF00"/>
                    </a:solidFill>
                  </a:tcPr>
                </a:tc>
              </a:tr>
              <a:tr h="381000">
                <a:tc>
                  <a:txBody>
                    <a:bodyPr/>
                    <a:lstStyle/>
                    <a:p>
                      <a:pPr indent="0" lvl="0" marL="0" rtl="0" algn="l">
                        <a:spcBef>
                          <a:spcPts val="0"/>
                        </a:spcBef>
                        <a:spcAft>
                          <a:spcPts val="0"/>
                        </a:spcAft>
                        <a:buNone/>
                      </a:pPr>
                      <a:r>
                        <a:rPr lang="en-US" sz="2400">
                          <a:solidFill>
                            <a:srgbClr val="0000FF"/>
                          </a:solidFill>
                        </a:rPr>
                        <a:t>Fundamental principles that cannot be proved rigorously, but are never violated and they form the basis of theoretical analysis</a:t>
                      </a:r>
                      <a:endParaRPr sz="2400">
                        <a:solidFill>
                          <a:srgbClr val="0000FF"/>
                        </a:solidFill>
                      </a:endParaRPr>
                    </a:p>
                  </a:txBody>
                  <a:tcPr marT="91425" marB="91425" marR="91425" marL="91425">
                    <a:solidFill>
                      <a:srgbClr val="D0E0E3"/>
                    </a:solidFill>
                  </a:tcPr>
                </a:tc>
                <a:tc>
                  <a:txBody>
                    <a:bodyPr/>
                    <a:lstStyle/>
                    <a:p>
                      <a:pPr indent="0" lvl="0" marL="0" rtl="0" algn="l">
                        <a:spcBef>
                          <a:spcPts val="0"/>
                        </a:spcBef>
                        <a:spcAft>
                          <a:spcPts val="0"/>
                        </a:spcAft>
                        <a:buNone/>
                      </a:pPr>
                      <a:r>
                        <a:rPr lang="en-US" sz="2400">
                          <a:solidFill>
                            <a:srgbClr val="0000FF"/>
                          </a:solidFill>
                        </a:rPr>
                        <a:t>Postulates</a:t>
                      </a:r>
                      <a:endParaRPr sz="2400">
                        <a:solidFill>
                          <a:srgbClr val="0000FF"/>
                        </a:solidFill>
                      </a:endParaRPr>
                    </a:p>
                  </a:txBody>
                  <a:tcPr marT="91425" marB="91425" marR="91425" marL="91425">
                    <a:solidFill>
                      <a:srgbClr val="D0E0E3"/>
                    </a:solidFill>
                  </a:tcPr>
                </a:tc>
                <a:tc>
                  <a:txBody>
                    <a:bodyPr/>
                    <a:lstStyle/>
                    <a:p>
                      <a:pPr indent="0" lvl="0" marL="0" rtl="0" algn="l">
                        <a:spcBef>
                          <a:spcPts val="0"/>
                        </a:spcBef>
                        <a:spcAft>
                          <a:spcPts val="0"/>
                        </a:spcAft>
                        <a:buNone/>
                      </a:pPr>
                      <a:r>
                        <a:rPr lang="en-US" sz="2400">
                          <a:solidFill>
                            <a:srgbClr val="0000FF"/>
                          </a:solidFill>
                        </a:rPr>
                        <a:t>Scripture</a:t>
                      </a:r>
                      <a:endParaRPr sz="2400">
                        <a:solidFill>
                          <a:srgbClr val="0000FF"/>
                        </a:solidFill>
                      </a:endParaRPr>
                    </a:p>
                  </a:txBody>
                  <a:tcPr marT="91425" marB="91425" marR="91425" marL="91425">
                    <a:solidFill>
                      <a:srgbClr val="D0E0E3"/>
                    </a:solidFill>
                  </a:tcPr>
                </a:tc>
              </a:tr>
              <a:tr h="548600">
                <a:tc>
                  <a:txBody>
                    <a:bodyPr/>
                    <a:lstStyle/>
                    <a:p>
                      <a:pPr indent="0" lvl="0" marL="0" rtl="0" algn="l">
                        <a:spcBef>
                          <a:spcPts val="0"/>
                        </a:spcBef>
                        <a:spcAft>
                          <a:spcPts val="0"/>
                        </a:spcAft>
                        <a:buNone/>
                      </a:pPr>
                      <a:r>
                        <a:rPr b="1" lang="en-US" sz="2400"/>
                        <a:t>Direct Perception</a:t>
                      </a:r>
                      <a:r>
                        <a:rPr lang="en-US" sz="2400"/>
                        <a:t> by 5 senses</a:t>
                      </a:r>
                      <a:endParaRPr sz="2400"/>
                    </a:p>
                  </a:txBody>
                  <a:tcPr marT="91425" marB="91425" marR="91425" marL="91425"/>
                </a:tc>
                <a:tc>
                  <a:txBody>
                    <a:bodyPr/>
                    <a:lstStyle/>
                    <a:p>
                      <a:pPr indent="0" lvl="0" marL="0" rtl="0" algn="l">
                        <a:spcBef>
                          <a:spcPts val="0"/>
                        </a:spcBef>
                        <a:spcAft>
                          <a:spcPts val="0"/>
                        </a:spcAft>
                        <a:buNone/>
                      </a:pPr>
                      <a:r>
                        <a:rPr lang="en-US" sz="2400"/>
                        <a:t>Yes</a:t>
                      </a:r>
                      <a:endParaRPr sz="2400"/>
                    </a:p>
                  </a:txBody>
                  <a:tcPr marT="91425" marB="91425" marR="91425" marL="91425"/>
                </a:tc>
                <a:tc>
                  <a:txBody>
                    <a:bodyPr/>
                    <a:lstStyle/>
                    <a:p>
                      <a:pPr indent="0" lvl="0" marL="0" rtl="0" algn="l">
                        <a:spcBef>
                          <a:spcPts val="0"/>
                        </a:spcBef>
                        <a:spcAft>
                          <a:spcPts val="0"/>
                        </a:spcAft>
                        <a:buNone/>
                      </a:pPr>
                      <a:r>
                        <a:rPr lang="en-US" sz="2400"/>
                        <a:t>Yes</a:t>
                      </a:r>
                      <a:endParaRPr sz="2400"/>
                    </a:p>
                  </a:txBody>
                  <a:tcPr marT="91425" marB="91425" marR="91425" marL="91425"/>
                </a:tc>
              </a:tr>
              <a:tr h="381000">
                <a:tc>
                  <a:txBody>
                    <a:bodyPr/>
                    <a:lstStyle/>
                    <a:p>
                      <a:pPr indent="0" lvl="0" marL="0" rtl="0" algn="l">
                        <a:spcBef>
                          <a:spcPts val="0"/>
                        </a:spcBef>
                        <a:spcAft>
                          <a:spcPts val="0"/>
                        </a:spcAft>
                        <a:buNone/>
                      </a:pPr>
                      <a:r>
                        <a:rPr b="1" lang="en-US" sz="2400">
                          <a:solidFill>
                            <a:srgbClr val="006600"/>
                          </a:solidFill>
                        </a:rPr>
                        <a:t>Indirect perception</a:t>
                      </a:r>
                      <a:r>
                        <a:rPr lang="en-US" sz="2400">
                          <a:solidFill>
                            <a:srgbClr val="006600"/>
                          </a:solidFill>
                        </a:rPr>
                        <a:t>:</a:t>
                      </a:r>
                      <a:endParaRPr sz="2400">
                        <a:solidFill>
                          <a:srgbClr val="006600"/>
                        </a:solidFill>
                      </a:endParaRPr>
                    </a:p>
                    <a:p>
                      <a:pPr indent="0" lvl="0" marL="0" rtl="0" algn="l">
                        <a:spcBef>
                          <a:spcPts val="0"/>
                        </a:spcBef>
                        <a:spcAft>
                          <a:spcPts val="0"/>
                        </a:spcAft>
                        <a:buNone/>
                      </a:pPr>
                      <a:r>
                        <a:rPr lang="en-US" sz="2400">
                          <a:solidFill>
                            <a:srgbClr val="006600"/>
                          </a:solidFill>
                        </a:rPr>
                        <a:t>Perception of observations, linked to imperceptible items through theory (logic) and sometimes through instruments</a:t>
                      </a:r>
                      <a:endParaRPr sz="2400">
                        <a:solidFill>
                          <a:srgbClr val="006600"/>
                        </a:solidFill>
                      </a:endParaRPr>
                    </a:p>
                  </a:txBody>
                  <a:tcPr marT="91425" marB="91425" marR="91425" marL="91425">
                    <a:solidFill>
                      <a:srgbClr val="D0E0E3"/>
                    </a:solidFill>
                  </a:tcPr>
                </a:tc>
                <a:tc>
                  <a:txBody>
                    <a:bodyPr/>
                    <a:lstStyle/>
                    <a:p>
                      <a:pPr indent="0" lvl="0" marL="0" rtl="0" algn="l">
                        <a:spcBef>
                          <a:spcPts val="0"/>
                        </a:spcBef>
                        <a:spcAft>
                          <a:spcPts val="0"/>
                        </a:spcAft>
                        <a:buNone/>
                      </a:pPr>
                      <a:r>
                        <a:rPr lang="en-US" sz="2400">
                          <a:solidFill>
                            <a:srgbClr val="006600"/>
                          </a:solidFill>
                        </a:rPr>
                        <a:t>Yes</a:t>
                      </a:r>
                      <a:endParaRPr sz="2400">
                        <a:solidFill>
                          <a:srgbClr val="006600"/>
                        </a:solidFill>
                      </a:endParaRPr>
                    </a:p>
                  </a:txBody>
                  <a:tcPr marT="91425" marB="91425" marR="91425" marL="91425">
                    <a:solidFill>
                      <a:srgbClr val="D0E0E3"/>
                    </a:solidFill>
                  </a:tcPr>
                </a:tc>
                <a:tc>
                  <a:txBody>
                    <a:bodyPr/>
                    <a:lstStyle/>
                    <a:p>
                      <a:pPr indent="0" lvl="0" marL="0" rtl="0" algn="l">
                        <a:spcBef>
                          <a:spcPts val="0"/>
                        </a:spcBef>
                        <a:spcAft>
                          <a:spcPts val="0"/>
                        </a:spcAft>
                        <a:buNone/>
                      </a:pPr>
                      <a:r>
                        <a:rPr lang="en-US" sz="2400">
                          <a:solidFill>
                            <a:srgbClr val="006600"/>
                          </a:solidFill>
                        </a:rPr>
                        <a:t>Yes</a:t>
                      </a:r>
                      <a:endParaRPr sz="2400">
                        <a:solidFill>
                          <a:srgbClr val="006600"/>
                        </a:solidFill>
                      </a:endParaRPr>
                    </a:p>
                  </a:txBody>
                  <a:tcPr marT="91425" marB="91425" marR="91425" marL="91425">
                    <a:solidFill>
                      <a:srgbClr val="D0E0E3"/>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00"/>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00"/>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ctr">
              <a:spcBef>
                <a:spcPts val="600"/>
              </a:spcBef>
              <a:spcAft>
                <a:spcPts val="0"/>
              </a:spcAft>
              <a:buNone/>
            </a:pPr>
            <a:r>
              <a:t/>
            </a:r>
            <a:endParaRPr/>
          </a:p>
          <a:p>
            <a:pPr indent="-198120" lvl="0" marL="274320" rtl="0" algn="ctr">
              <a:spcBef>
                <a:spcPts val="600"/>
              </a:spcBef>
              <a:spcAft>
                <a:spcPts val="0"/>
              </a:spcAft>
              <a:buNone/>
            </a:pPr>
            <a:r>
              <a:rPr lang="en-US"/>
              <a:t>Even if spiritual knowledge is reliable and valid, why waste time on it?</a:t>
            </a:r>
            <a:endParaRPr/>
          </a:p>
          <a:p>
            <a:pPr indent="-198120" lvl="0" marL="274320" rtl="0" algn="ctr">
              <a:spcBef>
                <a:spcPts val="600"/>
              </a:spcBef>
              <a:spcAft>
                <a:spcPts val="0"/>
              </a:spcAft>
              <a:buNone/>
            </a:pPr>
            <a:r>
              <a:rPr lang="en-US"/>
              <a:t> </a:t>
            </a:r>
            <a:endParaRPr>
              <a:solidFill>
                <a:srgbClr val="7F6000"/>
              </a:solidFill>
            </a:endParaRPr>
          </a:p>
          <a:p>
            <a:pPr indent="-198120" lvl="0" marL="274320" rtl="0" algn="ctr">
              <a:spcBef>
                <a:spcPts val="600"/>
              </a:spcBef>
              <a:spcAft>
                <a:spcPts val="0"/>
              </a:spcAft>
              <a:buClr>
                <a:schemeClr val="dk1"/>
              </a:buClr>
              <a:buSzPts val="1100"/>
              <a:buFont typeface="Arial"/>
              <a:buNone/>
            </a:pPr>
            <a:r>
              <a:rPr lang="en-US">
                <a:solidFill>
                  <a:srgbClr val="7F6000"/>
                </a:solidFill>
              </a:rPr>
              <a:t>It is not even relevant to us in modern times. Don’t we have more important things to do in life, like pursuing our profession?</a:t>
            </a:r>
            <a:endParaRPr>
              <a:solidFill>
                <a:srgbClr val="7F6000"/>
              </a:solidFill>
            </a:endParaRPr>
          </a:p>
          <a:p>
            <a:pPr indent="-198120" lvl="0" marL="27432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0" st="0"/>
                                            </p:txEl>
                                          </p:spTgt>
                                        </p:tgtEl>
                                        <p:attrNameLst>
                                          <p:attrName>style.visibility</p:attrName>
                                        </p:attrNameLst>
                                      </p:cBhvr>
                                      <p:to>
                                        <p:strVal val="visible"/>
                                      </p:to>
                                    </p:set>
                                    <p:animEffect filter="fade" transition="in">
                                      <p:cBhvr>
                                        <p:cTn dur="1000"/>
                                        <p:tgtEl>
                                          <p:spTgt spid="8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1" st="1"/>
                                            </p:txEl>
                                          </p:spTgt>
                                        </p:tgtEl>
                                        <p:attrNameLst>
                                          <p:attrName>style.visibility</p:attrName>
                                        </p:attrNameLst>
                                      </p:cBhvr>
                                      <p:to>
                                        <p:strVal val="visible"/>
                                      </p:to>
                                    </p:set>
                                    <p:animEffect filter="fade" transition="in">
                                      <p:cBhvr>
                                        <p:cTn dur="1000"/>
                                        <p:tgtEl>
                                          <p:spTgt spid="8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2" st="2"/>
                                            </p:txEl>
                                          </p:spTgt>
                                        </p:tgtEl>
                                        <p:attrNameLst>
                                          <p:attrName>style.visibility</p:attrName>
                                        </p:attrNameLst>
                                      </p:cBhvr>
                                      <p:to>
                                        <p:strVal val="visible"/>
                                      </p:to>
                                    </p:set>
                                    <p:animEffect filter="fade" transition="in">
                                      <p:cBhvr>
                                        <p:cTn dur="1000"/>
                                        <p:tgtEl>
                                          <p:spTgt spid="8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3" st="3"/>
                                            </p:txEl>
                                          </p:spTgt>
                                        </p:tgtEl>
                                        <p:attrNameLst>
                                          <p:attrName>style.visibility</p:attrName>
                                        </p:attrNameLst>
                                      </p:cBhvr>
                                      <p:to>
                                        <p:strVal val="visible"/>
                                      </p:to>
                                    </p:set>
                                    <p:animEffect filter="fade" transition="in">
                                      <p:cBhvr>
                                        <p:cTn dur="1000"/>
                                        <p:tgtEl>
                                          <p:spTgt spid="8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4" st="4"/>
                                            </p:txEl>
                                          </p:spTgt>
                                        </p:tgtEl>
                                        <p:attrNameLst>
                                          <p:attrName>style.visibility</p:attrName>
                                        </p:attrNameLst>
                                      </p:cBhvr>
                                      <p:to>
                                        <p:strVal val="visible"/>
                                      </p:to>
                                    </p:set>
                                    <p:animEffect filter="fade" transition="in">
                                      <p:cBhvr>
                                        <p:cTn dur="1000"/>
                                        <p:tgtEl>
                                          <p:spTgt spid="82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97175" y="228600"/>
            <a:ext cx="90468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Superficial Solutions Cannot Bring Sustainability</a:t>
            </a:r>
            <a:endParaRPr/>
          </a:p>
        </p:txBody>
      </p:sp>
      <p:sp>
        <p:nvSpPr>
          <p:cNvPr id="231" name="Google Shape;231;p29"/>
          <p:cNvSpPr/>
          <p:nvPr/>
        </p:nvSpPr>
        <p:spPr>
          <a:xfrm>
            <a:off x="2630300" y="1498075"/>
            <a:ext cx="3651102" cy="846828"/>
          </a:xfrm>
          <a:prstGeom prst="flowChartTerminator">
            <a:avLst/>
          </a:prstGeom>
          <a:solidFill>
            <a:srgbClr val="2388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Stop Using Plastic Carry Bags</a:t>
            </a:r>
            <a:endParaRPr sz="2400"/>
          </a:p>
        </p:txBody>
      </p:sp>
      <p:sp>
        <p:nvSpPr>
          <p:cNvPr id="232" name="Google Shape;232;p29"/>
          <p:cNvSpPr/>
          <p:nvPr/>
        </p:nvSpPr>
        <p:spPr>
          <a:xfrm>
            <a:off x="2630300" y="2733300"/>
            <a:ext cx="3651102" cy="846828"/>
          </a:xfrm>
          <a:prstGeom prst="flowChartTerminator">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Tune-Up Car Engine to Reduce Emissions</a:t>
            </a:r>
            <a:endParaRPr sz="2400"/>
          </a:p>
        </p:txBody>
      </p:sp>
      <p:sp>
        <p:nvSpPr>
          <p:cNvPr id="233" name="Google Shape;233;p29"/>
          <p:cNvSpPr/>
          <p:nvPr/>
        </p:nvSpPr>
        <p:spPr>
          <a:xfrm>
            <a:off x="2706500" y="4028700"/>
            <a:ext cx="3651102" cy="846828"/>
          </a:xfrm>
          <a:prstGeom prst="flowChartTerminator">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Plant A Few Plants in Your Balcony</a:t>
            </a:r>
            <a:endParaRPr sz="2400"/>
          </a:p>
        </p:txBody>
      </p:sp>
      <p:sp>
        <p:nvSpPr>
          <p:cNvPr id="234" name="Google Shape;234;p29"/>
          <p:cNvSpPr/>
          <p:nvPr/>
        </p:nvSpPr>
        <p:spPr>
          <a:xfrm>
            <a:off x="2706500" y="5324100"/>
            <a:ext cx="3651102" cy="846828"/>
          </a:xfrm>
          <a:prstGeom prst="flowChartTermina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Separate Solid Waste in Your Home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2100"/>
                                        <p:tgtEl>
                                          <p:spTgt spid="231"/>
                                        </p:tgtEl>
                                        <p:attrNameLst>
                                          <p:attrName>ppt_y</p:attrName>
                                        </p:attrNameLst>
                                      </p:cBhvr>
                                      <p:tavLst>
                                        <p:tav fmla="" tm="0">
                                          <p:val>
                                            <p:strVal val="#ppt_y-1"/>
                                          </p:val>
                                        </p:tav>
                                        <p:tav fmla="" tm="100000">
                                          <p:val>
                                            <p:strVal val="#ppt_y"/>
                                          </p:val>
                                        </p:tav>
                                      </p:tavLst>
                                    </p:anim>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2000"/>
                                        <p:tgtEl>
                                          <p:spTgt spid="232"/>
                                        </p:tgtEl>
                                      </p:cBhvr>
                                    </p:animEffect>
                                  </p:childTnLst>
                                </p:cTn>
                              </p:par>
                            </p:childTnLst>
                          </p:cTn>
                        </p:par>
                        <p:par>
                          <p:cTn fill="hold">
                            <p:stCondLst>
                              <p:cond delay="41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2000"/>
                                        <p:tgtEl>
                                          <p:spTgt spid="233"/>
                                        </p:tgtEl>
                                      </p:cBhvr>
                                    </p:animEffect>
                                  </p:childTnLst>
                                </p:cTn>
                              </p:par>
                            </p:childTnLst>
                          </p:cTn>
                        </p:par>
                        <p:par>
                          <p:cTn fill="hold">
                            <p:stCondLst>
                              <p:cond delay="610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2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01"/>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All beings are subject to the same physical and metaphysical laws that govern this creation.</a:t>
            </a:r>
            <a:endParaRPr/>
          </a:p>
          <a:p>
            <a:pPr indent="-317500" lvl="0" marL="457200" rtl="0" algn="l">
              <a:spcBef>
                <a:spcPts val="0"/>
              </a:spcBef>
              <a:spcAft>
                <a:spcPts val="0"/>
              </a:spcAft>
              <a:buClr>
                <a:srgbClr val="000000"/>
              </a:buClr>
              <a:buSzPts val="1400"/>
              <a:buChar char="●"/>
            </a:pPr>
            <a:r>
              <a:rPr lang="en-US">
                <a:solidFill>
                  <a:srgbClr val="000000"/>
                </a:solidFill>
              </a:rPr>
              <a:t>Animals follow the laws by default since they are programmed by nature and have no free will. </a:t>
            </a:r>
            <a:endParaRPr>
              <a:solidFill>
                <a:srgbClr val="000000"/>
              </a:solidFill>
            </a:endParaRPr>
          </a:p>
          <a:p>
            <a:pPr indent="-317500" lvl="0" marL="457200" rtl="0" algn="l">
              <a:spcBef>
                <a:spcPts val="0"/>
              </a:spcBef>
              <a:spcAft>
                <a:spcPts val="0"/>
              </a:spcAft>
              <a:buSzPts val="1400"/>
              <a:buChar char="●"/>
            </a:pPr>
            <a:r>
              <a:rPr lang="en-US">
                <a:solidFill>
                  <a:srgbClr val="006600"/>
                </a:solidFill>
              </a:rPr>
              <a:t>Humans have the privilege of learning and understanding these laws and living accordingly so that no harm comes to them.</a:t>
            </a:r>
            <a:r>
              <a:rPr lang="en-US"/>
              <a:t> </a:t>
            </a:r>
            <a:endParaRPr/>
          </a:p>
          <a:p>
            <a:pPr indent="-317500" lvl="0" marL="457200" rtl="0" algn="l">
              <a:spcBef>
                <a:spcPts val="0"/>
              </a:spcBef>
              <a:spcAft>
                <a:spcPts val="0"/>
              </a:spcAft>
              <a:buClr>
                <a:srgbClr val="9900FF"/>
              </a:buClr>
              <a:buSzPts val="1400"/>
              <a:buChar char="●"/>
            </a:pPr>
            <a:r>
              <a:rPr lang="en-US">
                <a:solidFill>
                  <a:srgbClr val="9900FF"/>
                </a:solidFill>
              </a:rPr>
              <a:t>Being ignorant of the laws or disregarding them does not exempt you from their influence in any way.</a:t>
            </a:r>
            <a:endParaRPr>
              <a:solidFill>
                <a:srgbClr val="9900FF"/>
              </a:solidFill>
            </a:endParaRPr>
          </a:p>
          <a:p>
            <a:pPr indent="0" lvl="0" marL="0" rtl="0" algn="ctr">
              <a:spcBef>
                <a:spcPts val="600"/>
              </a:spcBef>
              <a:spcAft>
                <a:spcPts val="0"/>
              </a:spcAft>
              <a:buClr>
                <a:srgbClr val="000000"/>
              </a:buClr>
              <a:buSzPts val="1100"/>
              <a:buFont typeface="Arial"/>
              <a:buNone/>
            </a:pPr>
            <a:r>
              <a:rPr b="1" lang="en-US">
                <a:solidFill>
                  <a:srgbClr val="990000"/>
                </a:solidFill>
              </a:rPr>
              <a:t>Spirituality is most essential for every intelligent and practical person, who is interested in his/her own ultimate benefit. </a:t>
            </a:r>
            <a:endParaRPr/>
          </a:p>
          <a:p>
            <a:pPr indent="-198120" lvl="0" marL="274320" rtl="0" algn="l">
              <a:spcBef>
                <a:spcPts val="600"/>
              </a:spcBef>
              <a:spcAft>
                <a:spcPts val="0"/>
              </a:spcAft>
              <a:buNone/>
            </a:pPr>
            <a:r>
              <a:t/>
            </a:r>
            <a:endParaRPr/>
          </a:p>
        </p:txBody>
      </p:sp>
      <p:sp>
        <p:nvSpPr>
          <p:cNvPr id="827" name="Google Shape;827;p101"/>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Is Spirituality Relevant to 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0" st="0"/>
                                            </p:txEl>
                                          </p:spTgt>
                                        </p:tgtEl>
                                        <p:attrNameLst>
                                          <p:attrName>style.visibility</p:attrName>
                                        </p:attrNameLst>
                                      </p:cBhvr>
                                      <p:to>
                                        <p:strVal val="visible"/>
                                      </p:to>
                                    </p:set>
                                    <p:animEffect filter="fade" transition="in">
                                      <p:cBhvr>
                                        <p:cTn dur="1000"/>
                                        <p:tgtEl>
                                          <p:spTgt spid="8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1" st="1"/>
                                            </p:txEl>
                                          </p:spTgt>
                                        </p:tgtEl>
                                        <p:attrNameLst>
                                          <p:attrName>style.visibility</p:attrName>
                                        </p:attrNameLst>
                                      </p:cBhvr>
                                      <p:to>
                                        <p:strVal val="visible"/>
                                      </p:to>
                                    </p:set>
                                    <p:animEffect filter="fade" transition="in">
                                      <p:cBhvr>
                                        <p:cTn dur="1000"/>
                                        <p:tgtEl>
                                          <p:spTgt spid="8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2" st="2"/>
                                            </p:txEl>
                                          </p:spTgt>
                                        </p:tgtEl>
                                        <p:attrNameLst>
                                          <p:attrName>style.visibility</p:attrName>
                                        </p:attrNameLst>
                                      </p:cBhvr>
                                      <p:to>
                                        <p:strVal val="visible"/>
                                      </p:to>
                                    </p:set>
                                    <p:animEffect filter="fade" transition="in">
                                      <p:cBhvr>
                                        <p:cTn dur="1000"/>
                                        <p:tgtEl>
                                          <p:spTgt spid="8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3" st="3"/>
                                            </p:txEl>
                                          </p:spTgt>
                                        </p:tgtEl>
                                        <p:attrNameLst>
                                          <p:attrName>style.visibility</p:attrName>
                                        </p:attrNameLst>
                                      </p:cBhvr>
                                      <p:to>
                                        <p:strVal val="visible"/>
                                      </p:to>
                                    </p:set>
                                    <p:animEffect filter="fade" transition="in">
                                      <p:cBhvr>
                                        <p:cTn dur="1000"/>
                                        <p:tgtEl>
                                          <p:spTgt spid="8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4" st="4"/>
                                            </p:txEl>
                                          </p:spTgt>
                                        </p:tgtEl>
                                        <p:attrNameLst>
                                          <p:attrName>style.visibility</p:attrName>
                                        </p:attrNameLst>
                                      </p:cBhvr>
                                      <p:to>
                                        <p:strVal val="visible"/>
                                      </p:to>
                                    </p:set>
                                    <p:animEffect filter="fade" transition="in">
                                      <p:cBhvr>
                                        <p:cTn dur="1000"/>
                                        <p:tgtEl>
                                          <p:spTgt spid="8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5" st="5"/>
                                            </p:txEl>
                                          </p:spTgt>
                                        </p:tgtEl>
                                        <p:attrNameLst>
                                          <p:attrName>style.visibility</p:attrName>
                                        </p:attrNameLst>
                                      </p:cBhvr>
                                      <p:to>
                                        <p:strVal val="visible"/>
                                      </p:to>
                                    </p:set>
                                    <p:animEffect filter="fade" transition="in">
                                      <p:cBhvr>
                                        <p:cTn dur="1000"/>
                                        <p:tgtEl>
                                          <p:spTgt spid="82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102"/>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Is Spirituality Relevant to Me?</a:t>
            </a:r>
            <a:endParaRPr/>
          </a:p>
        </p:txBody>
      </p:sp>
      <p:sp>
        <p:nvSpPr>
          <p:cNvPr id="833" name="Google Shape;833;p102"/>
          <p:cNvSpPr txBox="1"/>
          <p:nvPr>
            <p:ph idx="1" type="body"/>
          </p:nvPr>
        </p:nvSpPr>
        <p:spPr>
          <a:xfrm>
            <a:off x="166400" y="1219200"/>
            <a:ext cx="87837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Basic subjects such as mathematics, science and social sciences, are taught to every student in school irrespective of the student’s future career inclinations, since that knowledge is considered to be essential for every citizen. </a:t>
            </a:r>
            <a:endParaRPr/>
          </a:p>
          <a:p>
            <a:pPr indent="-317500" lvl="0" marL="457200" rtl="0" algn="l">
              <a:spcBef>
                <a:spcPts val="0"/>
              </a:spcBef>
              <a:spcAft>
                <a:spcPts val="0"/>
              </a:spcAft>
              <a:buClr>
                <a:srgbClr val="B45F06"/>
              </a:buClr>
              <a:buSzPts val="1400"/>
              <a:buChar char="●"/>
            </a:pPr>
            <a:r>
              <a:rPr b="1" lang="en-US">
                <a:solidFill>
                  <a:srgbClr val="B45F06"/>
                </a:solidFill>
              </a:rPr>
              <a:t>The necessity of spiritual knowledge is even more fundamental in that it provides the basic manual for living and leading one’s life.</a:t>
            </a:r>
            <a:r>
              <a:rPr lang="en-US">
                <a:solidFill>
                  <a:srgbClr val="B45F06"/>
                </a:solidFill>
              </a:rPr>
              <a:t> </a:t>
            </a:r>
            <a:endParaRPr>
              <a:solidFill>
                <a:srgbClr val="B45F06"/>
              </a:solidFill>
            </a:endParaRPr>
          </a:p>
          <a:p>
            <a:pPr indent="-317500" lvl="0" marL="457200" rtl="0" algn="l">
              <a:spcBef>
                <a:spcPts val="0"/>
              </a:spcBef>
              <a:spcAft>
                <a:spcPts val="0"/>
              </a:spcAft>
              <a:buSzPts val="1400"/>
              <a:buChar char="●"/>
            </a:pPr>
            <a:r>
              <a:rPr lang="en-US"/>
              <a:t>Ironically, no subject in modern education teaches and trains you in this art. </a:t>
            </a:r>
            <a:endParaRPr/>
          </a:p>
          <a:p>
            <a:pPr indent="-317500" lvl="0" marL="457200" rtl="0" algn="l">
              <a:spcBef>
                <a:spcPts val="0"/>
              </a:spcBef>
              <a:spcAft>
                <a:spcPts val="0"/>
              </a:spcAft>
              <a:buClr>
                <a:srgbClr val="660000"/>
              </a:buClr>
              <a:buSzPts val="1400"/>
              <a:buChar char="●"/>
            </a:pPr>
            <a:r>
              <a:rPr b="1" lang="en-US">
                <a:solidFill>
                  <a:srgbClr val="660000"/>
                </a:solidFill>
              </a:rPr>
              <a:t>Yet we do not seem to be bothered by it and continue to lead our lives blindly!</a:t>
            </a:r>
            <a:endParaRPr b="1">
              <a:solidFill>
                <a:srgbClr val="660000"/>
              </a:solidFill>
            </a:endParaRPr>
          </a:p>
          <a:p>
            <a:pPr indent="-198120" lvl="0" marL="27432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animEffect filter="fade" transition="in">
                                      <p:cBhvr>
                                        <p:cTn dur="1000"/>
                                        <p:tgtEl>
                                          <p:spTgt spid="8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1" st="1"/>
                                            </p:txEl>
                                          </p:spTgt>
                                        </p:tgtEl>
                                        <p:attrNameLst>
                                          <p:attrName>style.visibility</p:attrName>
                                        </p:attrNameLst>
                                      </p:cBhvr>
                                      <p:to>
                                        <p:strVal val="visible"/>
                                      </p:to>
                                    </p:set>
                                    <p:animEffect filter="fade" transition="in">
                                      <p:cBhvr>
                                        <p:cTn dur="1000"/>
                                        <p:tgtEl>
                                          <p:spTgt spid="8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2" st="2"/>
                                            </p:txEl>
                                          </p:spTgt>
                                        </p:tgtEl>
                                        <p:attrNameLst>
                                          <p:attrName>style.visibility</p:attrName>
                                        </p:attrNameLst>
                                      </p:cBhvr>
                                      <p:to>
                                        <p:strVal val="visible"/>
                                      </p:to>
                                    </p:set>
                                    <p:animEffect filter="fade" transition="in">
                                      <p:cBhvr>
                                        <p:cTn dur="1000"/>
                                        <p:tgtEl>
                                          <p:spTgt spid="8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3" st="3"/>
                                            </p:txEl>
                                          </p:spTgt>
                                        </p:tgtEl>
                                        <p:attrNameLst>
                                          <p:attrName>style.visibility</p:attrName>
                                        </p:attrNameLst>
                                      </p:cBhvr>
                                      <p:to>
                                        <p:strVal val="visible"/>
                                      </p:to>
                                    </p:set>
                                    <p:animEffect filter="fade" transition="in">
                                      <p:cBhvr>
                                        <p:cTn dur="1000"/>
                                        <p:tgtEl>
                                          <p:spTgt spid="8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4" st="4"/>
                                            </p:txEl>
                                          </p:spTgt>
                                        </p:tgtEl>
                                        <p:attrNameLst>
                                          <p:attrName>style.visibility</p:attrName>
                                        </p:attrNameLst>
                                      </p:cBhvr>
                                      <p:to>
                                        <p:strVal val="visible"/>
                                      </p:to>
                                    </p:set>
                                    <p:animEffect filter="fade" transition="in">
                                      <p:cBhvr>
                                        <p:cTn dur="1000"/>
                                        <p:tgtEl>
                                          <p:spTgt spid="83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03"/>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Is Spirituality Relevant to Me?</a:t>
            </a:r>
            <a:endParaRPr/>
          </a:p>
        </p:txBody>
      </p:sp>
      <p:sp>
        <p:nvSpPr>
          <p:cNvPr id="839" name="Google Shape;839;p103"/>
          <p:cNvSpPr txBox="1"/>
          <p:nvPr>
            <p:ph idx="1" type="body"/>
          </p:nvPr>
        </p:nvSpPr>
        <p:spPr>
          <a:xfrm>
            <a:off x="180275" y="990600"/>
            <a:ext cx="8700600" cy="5685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b="1" lang="en-US"/>
              <a:t>Leading a life without a goal cannot be modernism:</a:t>
            </a:r>
            <a:endParaRPr b="1"/>
          </a:p>
          <a:p>
            <a:pPr indent="-317500" lvl="1" marL="914400" rtl="0" algn="l">
              <a:spcBef>
                <a:spcPts val="0"/>
              </a:spcBef>
              <a:spcAft>
                <a:spcPts val="0"/>
              </a:spcAft>
              <a:buSzPts val="1400"/>
              <a:buChar char="●"/>
            </a:pPr>
            <a:r>
              <a:rPr lang="en-US"/>
              <a:t>In the modern world, no project/mission/organization is ever started without a goal. </a:t>
            </a:r>
            <a:endParaRPr/>
          </a:p>
          <a:p>
            <a:pPr indent="-317500" lvl="1" marL="914400" rtl="0" algn="l">
              <a:spcBef>
                <a:spcPts val="0"/>
              </a:spcBef>
              <a:spcAft>
                <a:spcPts val="0"/>
              </a:spcAft>
              <a:buClr>
                <a:srgbClr val="DA0002"/>
              </a:buClr>
              <a:buSzPts val="1400"/>
              <a:buChar char="●"/>
            </a:pPr>
            <a:r>
              <a:rPr lang="en-US">
                <a:solidFill>
                  <a:srgbClr val="DA0002"/>
                </a:solidFill>
              </a:rPr>
              <a:t>Yet ironically, we have never bothered to find out the goal of our own life!</a:t>
            </a:r>
            <a:endParaRPr>
              <a:solidFill>
                <a:srgbClr val="DA0002"/>
              </a:solidFill>
            </a:endParaRPr>
          </a:p>
          <a:p>
            <a:pPr indent="-317500" lvl="0" marL="457200" rtl="0" algn="l">
              <a:spcBef>
                <a:spcPts val="0"/>
              </a:spcBef>
              <a:spcAft>
                <a:spcPts val="0"/>
              </a:spcAft>
              <a:buSzPts val="1400"/>
              <a:buChar char="●"/>
            </a:pPr>
            <a:r>
              <a:rPr b="1" lang="en-US"/>
              <a:t>Ignorance about our actions and their results.</a:t>
            </a:r>
            <a:endParaRPr b="1"/>
          </a:p>
          <a:p>
            <a:pPr indent="-317500" lvl="1" marL="914400" rtl="0" algn="l">
              <a:spcBef>
                <a:spcPts val="0"/>
              </a:spcBef>
              <a:spcAft>
                <a:spcPts val="0"/>
              </a:spcAft>
              <a:buSzPts val="1400"/>
              <a:buChar char="●"/>
            </a:pPr>
            <a:r>
              <a:rPr lang="en-US"/>
              <a:t>Every living being must perform action even to survive. </a:t>
            </a:r>
            <a:endParaRPr/>
          </a:p>
          <a:p>
            <a:pPr indent="-317500" lvl="1" marL="914400" rtl="0" algn="l">
              <a:spcBef>
                <a:spcPts val="0"/>
              </a:spcBef>
              <a:spcAft>
                <a:spcPts val="0"/>
              </a:spcAft>
              <a:buSzPts val="1400"/>
              <a:buChar char="●"/>
            </a:pPr>
            <a:r>
              <a:rPr lang="en-US"/>
              <a:t>But each action of ours has consequences—some immediate and some delayed. </a:t>
            </a:r>
            <a:endParaRPr/>
          </a:p>
          <a:p>
            <a:pPr indent="-317500" lvl="1" marL="914400" rtl="0" algn="l">
              <a:spcBef>
                <a:spcPts val="0"/>
              </a:spcBef>
              <a:spcAft>
                <a:spcPts val="0"/>
              </a:spcAft>
              <a:buClr>
                <a:srgbClr val="DA0002"/>
              </a:buClr>
              <a:buSzPts val="1400"/>
              <a:buChar char="●"/>
            </a:pPr>
            <a:r>
              <a:rPr lang="en-US">
                <a:solidFill>
                  <a:srgbClr val="DA0002"/>
                </a:solidFill>
              </a:rPr>
              <a:t>Action-result are governed by some laws, which are essential for us to know.</a:t>
            </a:r>
            <a:endParaRPr>
              <a:solidFill>
                <a:srgbClr val="DA0002"/>
              </a:solidFill>
            </a:endParaRPr>
          </a:p>
          <a:p>
            <a:pPr indent="-317500" lvl="1" marL="914400" rtl="0" algn="l">
              <a:spcBef>
                <a:spcPts val="0"/>
              </a:spcBef>
              <a:spcAft>
                <a:spcPts val="0"/>
              </a:spcAft>
              <a:buSzPts val="1400"/>
              <a:buChar char="●"/>
            </a:pPr>
            <a:r>
              <a:rPr lang="en-US">
                <a:solidFill>
                  <a:srgbClr val="351C75"/>
                </a:solidFill>
              </a:rPr>
              <a:t>We ceaselessly perform actions throughout our lives in total ignorance of the laws governing actions.</a:t>
            </a:r>
            <a:r>
              <a:rPr lang="en-US"/>
              <a:t> Hence, we sometimes even hurt ourselves in the process. </a:t>
            </a:r>
            <a:endParaRPr/>
          </a:p>
          <a:p>
            <a:pPr indent="-198120" lvl="0" marL="274320" rtl="0" algn="ctr">
              <a:spcBef>
                <a:spcPts val="600"/>
              </a:spcBef>
              <a:spcAft>
                <a:spcPts val="0"/>
              </a:spcAft>
              <a:buNone/>
            </a:pPr>
            <a:r>
              <a:rPr b="1" lang="en-US">
                <a:solidFill>
                  <a:srgbClr val="990000"/>
                </a:solidFill>
              </a:rPr>
              <a:t>‘Modern’ life is the climax of blindness!</a:t>
            </a:r>
            <a:endParaRPr b="1">
              <a:solidFill>
                <a:srgbClr val="99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0" st="0"/>
                                            </p:txEl>
                                          </p:spTgt>
                                        </p:tgtEl>
                                        <p:attrNameLst>
                                          <p:attrName>style.visibility</p:attrName>
                                        </p:attrNameLst>
                                      </p:cBhvr>
                                      <p:to>
                                        <p:strVal val="visible"/>
                                      </p:to>
                                    </p:set>
                                    <p:animEffect filter="fade" transition="in">
                                      <p:cBhvr>
                                        <p:cTn dur="1000"/>
                                        <p:tgtEl>
                                          <p:spTgt spid="8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1" st="1"/>
                                            </p:txEl>
                                          </p:spTgt>
                                        </p:tgtEl>
                                        <p:attrNameLst>
                                          <p:attrName>style.visibility</p:attrName>
                                        </p:attrNameLst>
                                      </p:cBhvr>
                                      <p:to>
                                        <p:strVal val="visible"/>
                                      </p:to>
                                    </p:set>
                                    <p:animEffect filter="fade" transition="in">
                                      <p:cBhvr>
                                        <p:cTn dur="1000"/>
                                        <p:tgtEl>
                                          <p:spTgt spid="8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2" st="2"/>
                                            </p:txEl>
                                          </p:spTgt>
                                        </p:tgtEl>
                                        <p:attrNameLst>
                                          <p:attrName>style.visibility</p:attrName>
                                        </p:attrNameLst>
                                      </p:cBhvr>
                                      <p:to>
                                        <p:strVal val="visible"/>
                                      </p:to>
                                    </p:set>
                                    <p:animEffect filter="fade" transition="in">
                                      <p:cBhvr>
                                        <p:cTn dur="1000"/>
                                        <p:tgtEl>
                                          <p:spTgt spid="8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3" st="3"/>
                                            </p:txEl>
                                          </p:spTgt>
                                        </p:tgtEl>
                                        <p:attrNameLst>
                                          <p:attrName>style.visibility</p:attrName>
                                        </p:attrNameLst>
                                      </p:cBhvr>
                                      <p:to>
                                        <p:strVal val="visible"/>
                                      </p:to>
                                    </p:set>
                                    <p:animEffect filter="fade" transition="in">
                                      <p:cBhvr>
                                        <p:cTn dur="1000"/>
                                        <p:tgtEl>
                                          <p:spTgt spid="8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4" st="4"/>
                                            </p:txEl>
                                          </p:spTgt>
                                        </p:tgtEl>
                                        <p:attrNameLst>
                                          <p:attrName>style.visibility</p:attrName>
                                        </p:attrNameLst>
                                      </p:cBhvr>
                                      <p:to>
                                        <p:strVal val="visible"/>
                                      </p:to>
                                    </p:set>
                                    <p:animEffect filter="fade" transition="in">
                                      <p:cBhvr>
                                        <p:cTn dur="1000"/>
                                        <p:tgtEl>
                                          <p:spTgt spid="8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5" st="5"/>
                                            </p:txEl>
                                          </p:spTgt>
                                        </p:tgtEl>
                                        <p:attrNameLst>
                                          <p:attrName>style.visibility</p:attrName>
                                        </p:attrNameLst>
                                      </p:cBhvr>
                                      <p:to>
                                        <p:strVal val="visible"/>
                                      </p:to>
                                    </p:set>
                                    <p:animEffect filter="fade" transition="in">
                                      <p:cBhvr>
                                        <p:cTn dur="1000"/>
                                        <p:tgtEl>
                                          <p:spTgt spid="8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6" st="6"/>
                                            </p:txEl>
                                          </p:spTgt>
                                        </p:tgtEl>
                                        <p:attrNameLst>
                                          <p:attrName>style.visibility</p:attrName>
                                        </p:attrNameLst>
                                      </p:cBhvr>
                                      <p:to>
                                        <p:strVal val="visible"/>
                                      </p:to>
                                    </p:set>
                                    <p:animEffect filter="fade" transition="in">
                                      <p:cBhvr>
                                        <p:cTn dur="1000"/>
                                        <p:tgtEl>
                                          <p:spTgt spid="8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7" st="7"/>
                                            </p:txEl>
                                          </p:spTgt>
                                        </p:tgtEl>
                                        <p:attrNameLst>
                                          <p:attrName>style.visibility</p:attrName>
                                        </p:attrNameLst>
                                      </p:cBhvr>
                                      <p:to>
                                        <p:strVal val="visible"/>
                                      </p:to>
                                    </p:set>
                                    <p:animEffect filter="fade" transition="in">
                                      <p:cBhvr>
                                        <p:cTn dur="1000"/>
                                        <p:tgtEl>
                                          <p:spTgt spid="8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8" st="8"/>
                                            </p:txEl>
                                          </p:spTgt>
                                        </p:tgtEl>
                                        <p:attrNameLst>
                                          <p:attrName>style.visibility</p:attrName>
                                        </p:attrNameLst>
                                      </p:cBhvr>
                                      <p:to>
                                        <p:strVal val="visible"/>
                                      </p:to>
                                    </p:set>
                                    <p:animEffect filter="fade" transition="in">
                                      <p:cBhvr>
                                        <p:cTn dur="1000"/>
                                        <p:tgtEl>
                                          <p:spTgt spid="83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04"/>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Spirituality is Most Essential for Me! </a:t>
            </a:r>
            <a:endParaRPr/>
          </a:p>
        </p:txBody>
      </p:sp>
      <p:sp>
        <p:nvSpPr>
          <p:cNvPr id="845" name="Google Shape;845;p104"/>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Spirituality deals with human life and hence, is very much relevant to us.</a:t>
            </a:r>
            <a:endParaRPr/>
          </a:p>
          <a:p>
            <a:pPr indent="0" lvl="0" marL="0" rtl="0" algn="l">
              <a:spcBef>
                <a:spcPts val="600"/>
              </a:spcBef>
              <a:spcAft>
                <a:spcPts val="0"/>
              </a:spcAft>
              <a:buNone/>
            </a:pPr>
            <a:r>
              <a:t/>
            </a:r>
            <a:endParaRPr/>
          </a:p>
          <a:p>
            <a:pPr indent="-317500" lvl="0" marL="457200" rtl="0" algn="l">
              <a:spcBef>
                <a:spcPts val="600"/>
              </a:spcBef>
              <a:spcAft>
                <a:spcPts val="0"/>
              </a:spcAft>
              <a:buClr>
                <a:srgbClr val="006600"/>
              </a:buClr>
              <a:buSzPts val="1400"/>
              <a:buChar char="●"/>
            </a:pPr>
            <a:r>
              <a:rPr lang="en-US">
                <a:solidFill>
                  <a:srgbClr val="006600"/>
                </a:solidFill>
              </a:rPr>
              <a:t>Spirituality explains :</a:t>
            </a:r>
            <a:endParaRPr>
              <a:solidFill>
                <a:srgbClr val="006600"/>
              </a:solidFill>
            </a:endParaRPr>
          </a:p>
          <a:p>
            <a:pPr indent="-317500" lvl="0" marL="914400" rtl="0" algn="l">
              <a:spcBef>
                <a:spcPts val="0"/>
              </a:spcBef>
              <a:spcAft>
                <a:spcPts val="0"/>
              </a:spcAft>
              <a:buClr>
                <a:srgbClr val="980000"/>
              </a:buClr>
              <a:buSzPts val="1400"/>
              <a:buChar char="●"/>
            </a:pPr>
            <a:r>
              <a:rPr lang="en-US">
                <a:solidFill>
                  <a:srgbClr val="980000"/>
                </a:solidFill>
              </a:rPr>
              <a:t>The goal of human life</a:t>
            </a:r>
            <a:endParaRPr>
              <a:solidFill>
                <a:srgbClr val="980000"/>
              </a:solidFill>
            </a:endParaRPr>
          </a:p>
          <a:p>
            <a:pPr indent="-317500" lvl="0" marL="914400" rtl="0" algn="l">
              <a:spcBef>
                <a:spcPts val="0"/>
              </a:spcBef>
              <a:spcAft>
                <a:spcPts val="0"/>
              </a:spcAft>
              <a:buClr>
                <a:srgbClr val="351C75"/>
              </a:buClr>
              <a:buSzPts val="1400"/>
              <a:buChar char="●"/>
            </a:pPr>
            <a:r>
              <a:rPr lang="en-US">
                <a:solidFill>
                  <a:srgbClr val="351C75"/>
                </a:solidFill>
              </a:rPr>
              <a:t>The way to lead our life so that we can avoid important pitfalls and obtain maximum happiness and satisfaction from our lives.</a:t>
            </a:r>
            <a:endParaRPr>
              <a:solidFill>
                <a:srgbClr val="351C75"/>
              </a:solidFill>
            </a:endParaRPr>
          </a:p>
          <a:p>
            <a:pPr indent="-198119" lvl="0" marL="731520" rtl="0" algn="l">
              <a:spcBef>
                <a:spcPts val="60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0" st="0"/>
                                            </p:txEl>
                                          </p:spTgt>
                                        </p:tgtEl>
                                        <p:attrNameLst>
                                          <p:attrName>style.visibility</p:attrName>
                                        </p:attrNameLst>
                                      </p:cBhvr>
                                      <p:to>
                                        <p:strVal val="visible"/>
                                      </p:to>
                                    </p:set>
                                    <p:animEffect filter="fade" transition="in">
                                      <p:cBhvr>
                                        <p:cTn dur="1000"/>
                                        <p:tgtEl>
                                          <p:spTgt spid="8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1" st="1"/>
                                            </p:txEl>
                                          </p:spTgt>
                                        </p:tgtEl>
                                        <p:attrNameLst>
                                          <p:attrName>style.visibility</p:attrName>
                                        </p:attrNameLst>
                                      </p:cBhvr>
                                      <p:to>
                                        <p:strVal val="visible"/>
                                      </p:to>
                                    </p:set>
                                    <p:animEffect filter="fade" transition="in">
                                      <p:cBhvr>
                                        <p:cTn dur="1000"/>
                                        <p:tgtEl>
                                          <p:spTgt spid="8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2" st="2"/>
                                            </p:txEl>
                                          </p:spTgt>
                                        </p:tgtEl>
                                        <p:attrNameLst>
                                          <p:attrName>style.visibility</p:attrName>
                                        </p:attrNameLst>
                                      </p:cBhvr>
                                      <p:to>
                                        <p:strVal val="visible"/>
                                      </p:to>
                                    </p:set>
                                    <p:animEffect filter="fade" transition="in">
                                      <p:cBhvr>
                                        <p:cTn dur="1000"/>
                                        <p:tgtEl>
                                          <p:spTgt spid="8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3" st="3"/>
                                            </p:txEl>
                                          </p:spTgt>
                                        </p:tgtEl>
                                        <p:attrNameLst>
                                          <p:attrName>style.visibility</p:attrName>
                                        </p:attrNameLst>
                                      </p:cBhvr>
                                      <p:to>
                                        <p:strVal val="visible"/>
                                      </p:to>
                                    </p:set>
                                    <p:animEffect filter="fade" transition="in">
                                      <p:cBhvr>
                                        <p:cTn dur="1000"/>
                                        <p:tgtEl>
                                          <p:spTgt spid="8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4" st="4"/>
                                            </p:txEl>
                                          </p:spTgt>
                                        </p:tgtEl>
                                        <p:attrNameLst>
                                          <p:attrName>style.visibility</p:attrName>
                                        </p:attrNameLst>
                                      </p:cBhvr>
                                      <p:to>
                                        <p:strVal val="visible"/>
                                      </p:to>
                                    </p:set>
                                    <p:animEffect filter="fade" transition="in">
                                      <p:cBhvr>
                                        <p:cTn dur="1000"/>
                                        <p:tgtEl>
                                          <p:spTgt spid="8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5" st="5"/>
                                            </p:txEl>
                                          </p:spTgt>
                                        </p:tgtEl>
                                        <p:attrNameLst>
                                          <p:attrName>style.visibility</p:attrName>
                                        </p:attrNameLst>
                                      </p:cBhvr>
                                      <p:to>
                                        <p:strVal val="visible"/>
                                      </p:to>
                                    </p:set>
                                    <p:animEffect filter="fade" transition="in">
                                      <p:cBhvr>
                                        <p:cTn dur="1000"/>
                                        <p:tgtEl>
                                          <p:spTgt spid="8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05"/>
          <p:cNvSpPr txBox="1"/>
          <p:nvPr/>
        </p:nvSpPr>
        <p:spPr>
          <a:xfrm>
            <a:off x="832875" y="2270025"/>
            <a:ext cx="8026500" cy="19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0000FF"/>
                </a:solidFill>
              </a:rPr>
              <a:t>If spiritual knowledge is the most important knowledge, why don’t we just study spirituality? </a:t>
            </a:r>
            <a:endParaRPr sz="2600">
              <a:solidFill>
                <a:srgbClr val="0000FF"/>
              </a:solidFill>
            </a:endParaRPr>
          </a:p>
          <a:p>
            <a:pPr indent="0" lvl="0" marL="0" rtl="0" algn="l">
              <a:spcBef>
                <a:spcPts val="0"/>
              </a:spcBef>
              <a:spcAft>
                <a:spcPts val="0"/>
              </a:spcAft>
              <a:buNone/>
            </a:pPr>
            <a:r>
              <a:t/>
            </a:r>
            <a:endParaRPr sz="2600"/>
          </a:p>
          <a:p>
            <a:pPr indent="0" lvl="0" marL="0" rtl="0" algn="l">
              <a:spcBef>
                <a:spcPts val="0"/>
              </a:spcBef>
              <a:spcAft>
                <a:spcPts val="0"/>
              </a:spcAft>
              <a:buNone/>
            </a:pPr>
            <a:r>
              <a:rPr lang="en-US" sz="2600">
                <a:solidFill>
                  <a:srgbClr val="DA0002"/>
                </a:solidFill>
              </a:rPr>
              <a:t>Why should we unnecessarily study science? </a:t>
            </a:r>
            <a:endParaRPr sz="2600">
              <a:solidFill>
                <a:srgbClr val="DA000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06"/>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Necessity of Science for Spirituality</a:t>
            </a:r>
            <a:endParaRPr/>
          </a:p>
        </p:txBody>
      </p:sp>
      <p:sp>
        <p:nvSpPr>
          <p:cNvPr id="856" name="Google Shape;856;p106"/>
          <p:cNvSpPr txBox="1"/>
          <p:nvPr>
            <p:ph idx="1" type="body"/>
          </p:nvPr>
        </p:nvSpPr>
        <p:spPr>
          <a:xfrm>
            <a:off x="76200" y="1219200"/>
            <a:ext cx="89154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Both science and spirituality are the analysis and discovery of the Reality.</a:t>
            </a:r>
            <a:endParaRPr/>
          </a:p>
          <a:p>
            <a:pPr indent="-317500" lvl="0" marL="457200" rtl="0" algn="l">
              <a:spcBef>
                <a:spcPts val="0"/>
              </a:spcBef>
              <a:spcAft>
                <a:spcPts val="0"/>
              </a:spcAft>
              <a:buClr>
                <a:srgbClr val="783F04"/>
              </a:buClr>
              <a:buSzPts val="1400"/>
              <a:buChar char="●"/>
            </a:pPr>
            <a:r>
              <a:rPr lang="en-US">
                <a:solidFill>
                  <a:srgbClr val="783F04"/>
                </a:solidFill>
              </a:rPr>
              <a:t>Spirituality is particularly concerned with the Ultimate Reality.</a:t>
            </a:r>
            <a:endParaRPr>
              <a:solidFill>
                <a:srgbClr val="783F04"/>
              </a:solidFill>
            </a:endParaRPr>
          </a:p>
          <a:p>
            <a:pPr indent="-317500" lvl="0" marL="457200" rtl="0" algn="l">
              <a:spcBef>
                <a:spcPts val="0"/>
              </a:spcBef>
              <a:spcAft>
                <a:spcPts val="0"/>
              </a:spcAft>
              <a:buSzPts val="1400"/>
              <a:buChar char="●"/>
            </a:pPr>
            <a:r>
              <a:rPr lang="en-US"/>
              <a:t>But a number of errors can creep into this analysis.</a:t>
            </a:r>
            <a:endParaRPr/>
          </a:p>
          <a:p>
            <a:pPr indent="-317500" lvl="0" marL="457200" rtl="0" algn="l">
              <a:spcBef>
                <a:spcPts val="0"/>
              </a:spcBef>
              <a:spcAft>
                <a:spcPts val="0"/>
              </a:spcAft>
              <a:buClr>
                <a:srgbClr val="990000"/>
              </a:buClr>
              <a:buSzPts val="1400"/>
              <a:buChar char="●"/>
            </a:pPr>
            <a:r>
              <a:rPr lang="en-US">
                <a:solidFill>
                  <a:srgbClr val="990000"/>
                </a:solidFill>
              </a:rPr>
              <a:t>The progress in science has provided invaluable clarity by eliminating many of these errors in the spiritual analysis.</a:t>
            </a:r>
            <a:endParaRPr>
              <a:solidFill>
                <a:srgbClr val="990000"/>
              </a:solidFill>
            </a:endParaRPr>
          </a:p>
          <a:p>
            <a:pPr indent="-317500" lvl="1" marL="914400" rtl="0" algn="l">
              <a:spcBef>
                <a:spcPts val="0"/>
              </a:spcBef>
              <a:spcAft>
                <a:spcPts val="0"/>
              </a:spcAft>
              <a:buSzPts val="1400"/>
              <a:buChar char="●"/>
            </a:pPr>
            <a:r>
              <a:rPr lang="en-US"/>
              <a:t>e.g. Literal interpretations of </a:t>
            </a:r>
            <a:r>
              <a:rPr b="1" lang="en-US" u="sng"/>
              <a:t>metaphors</a:t>
            </a:r>
            <a:r>
              <a:rPr lang="en-US"/>
              <a:t> in the scriptures, by some spiritual followers led to misunderstandings that “light”, “fire”, “sound” or “awareness” are the Ultimate Reality (God).</a:t>
            </a:r>
            <a:endParaRPr/>
          </a:p>
          <a:p>
            <a:pPr indent="-317500" lvl="1" marL="914400" rtl="0" algn="l">
              <a:spcBef>
                <a:spcPts val="0"/>
              </a:spcBef>
              <a:spcAft>
                <a:spcPts val="0"/>
              </a:spcAft>
              <a:buSzPts val="1400"/>
              <a:buChar char="●"/>
            </a:pPr>
            <a:r>
              <a:rPr lang="en-US"/>
              <a:t>Modern science has clarified that all these are mere forms of </a:t>
            </a:r>
            <a:r>
              <a:rPr b="1" lang="en-US">
                <a:solidFill>
                  <a:srgbClr val="0C343D"/>
                </a:solidFill>
              </a:rPr>
              <a:t>energy.</a:t>
            </a:r>
            <a:endParaRPr b="1">
              <a:solidFill>
                <a:srgbClr val="0C343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xEl>
                                              <p:pRg end="0" st="0"/>
                                            </p:txEl>
                                          </p:spTgt>
                                        </p:tgtEl>
                                        <p:attrNameLst>
                                          <p:attrName>style.visibility</p:attrName>
                                        </p:attrNameLst>
                                      </p:cBhvr>
                                      <p:to>
                                        <p:strVal val="visible"/>
                                      </p:to>
                                    </p:set>
                                    <p:animEffect filter="fade" transition="in">
                                      <p:cBhvr>
                                        <p:cTn dur="1000"/>
                                        <p:tgtEl>
                                          <p:spTgt spid="8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xEl>
                                              <p:pRg end="1" st="1"/>
                                            </p:txEl>
                                          </p:spTgt>
                                        </p:tgtEl>
                                        <p:attrNameLst>
                                          <p:attrName>style.visibility</p:attrName>
                                        </p:attrNameLst>
                                      </p:cBhvr>
                                      <p:to>
                                        <p:strVal val="visible"/>
                                      </p:to>
                                    </p:set>
                                    <p:animEffect filter="fade" transition="in">
                                      <p:cBhvr>
                                        <p:cTn dur="1000"/>
                                        <p:tgtEl>
                                          <p:spTgt spid="8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xEl>
                                              <p:pRg end="2" st="2"/>
                                            </p:txEl>
                                          </p:spTgt>
                                        </p:tgtEl>
                                        <p:attrNameLst>
                                          <p:attrName>style.visibility</p:attrName>
                                        </p:attrNameLst>
                                      </p:cBhvr>
                                      <p:to>
                                        <p:strVal val="visible"/>
                                      </p:to>
                                    </p:set>
                                    <p:animEffect filter="fade" transition="in">
                                      <p:cBhvr>
                                        <p:cTn dur="1000"/>
                                        <p:tgtEl>
                                          <p:spTgt spid="8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xEl>
                                              <p:pRg end="3" st="3"/>
                                            </p:txEl>
                                          </p:spTgt>
                                        </p:tgtEl>
                                        <p:attrNameLst>
                                          <p:attrName>style.visibility</p:attrName>
                                        </p:attrNameLst>
                                      </p:cBhvr>
                                      <p:to>
                                        <p:strVal val="visible"/>
                                      </p:to>
                                    </p:set>
                                    <p:animEffect filter="fade" transition="in">
                                      <p:cBhvr>
                                        <p:cTn dur="1000"/>
                                        <p:tgtEl>
                                          <p:spTgt spid="8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xEl>
                                              <p:pRg end="4" st="4"/>
                                            </p:txEl>
                                          </p:spTgt>
                                        </p:tgtEl>
                                        <p:attrNameLst>
                                          <p:attrName>style.visibility</p:attrName>
                                        </p:attrNameLst>
                                      </p:cBhvr>
                                      <p:to>
                                        <p:strVal val="visible"/>
                                      </p:to>
                                    </p:set>
                                    <p:animEffect filter="fade" transition="in">
                                      <p:cBhvr>
                                        <p:cTn dur="1000"/>
                                        <p:tgtEl>
                                          <p:spTgt spid="8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xEl>
                                              <p:pRg end="5" st="5"/>
                                            </p:txEl>
                                          </p:spTgt>
                                        </p:tgtEl>
                                        <p:attrNameLst>
                                          <p:attrName>style.visibility</p:attrName>
                                        </p:attrNameLst>
                                      </p:cBhvr>
                                      <p:to>
                                        <p:strVal val="visible"/>
                                      </p:to>
                                    </p:set>
                                    <p:animEffect filter="fade" transition="in">
                                      <p:cBhvr>
                                        <p:cTn dur="1000"/>
                                        <p:tgtEl>
                                          <p:spTgt spid="85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07"/>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Science and the Ultimate Reality</a:t>
            </a:r>
            <a:endParaRPr/>
          </a:p>
        </p:txBody>
      </p:sp>
      <p:sp>
        <p:nvSpPr>
          <p:cNvPr id="862" name="Google Shape;862;p107"/>
          <p:cNvSpPr txBox="1"/>
          <p:nvPr>
            <p:ph idx="1" type="body"/>
          </p:nvPr>
        </p:nvSpPr>
        <p:spPr>
          <a:xfrm>
            <a:off x="249025" y="1219200"/>
            <a:ext cx="86205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The scriptures say that the Ultimate Reality (God), which is the Source of this universe, is:</a:t>
            </a:r>
            <a:endParaRPr/>
          </a:p>
          <a:p>
            <a:pPr indent="-317500" lvl="1" marL="914400" rtl="0" algn="l">
              <a:spcBef>
                <a:spcPts val="0"/>
              </a:spcBef>
              <a:spcAft>
                <a:spcPts val="0"/>
              </a:spcAft>
              <a:buSzPts val="1400"/>
              <a:buChar char="●"/>
            </a:pPr>
            <a:r>
              <a:rPr lang="en-US"/>
              <a:t>Beyond all forms.</a:t>
            </a:r>
            <a:endParaRPr/>
          </a:p>
          <a:p>
            <a:pPr indent="-317500" lvl="1" marL="914400" rtl="0" algn="l">
              <a:spcBef>
                <a:spcPts val="0"/>
              </a:spcBef>
              <a:spcAft>
                <a:spcPts val="0"/>
              </a:spcAft>
              <a:buSzPts val="1400"/>
              <a:buChar char="●"/>
            </a:pPr>
            <a:r>
              <a:rPr lang="en-US"/>
              <a:t>Beyond even the ‘formless’ entities like water, energy, space and time.</a:t>
            </a:r>
            <a:endParaRPr/>
          </a:p>
          <a:p>
            <a:pPr indent="-317500" lvl="1" marL="914400" rtl="0" algn="l">
              <a:spcBef>
                <a:spcPts val="0"/>
              </a:spcBef>
              <a:spcAft>
                <a:spcPts val="0"/>
              </a:spcAft>
              <a:buSzPts val="1400"/>
              <a:buChar char="●"/>
            </a:pPr>
            <a:r>
              <a:rPr lang="en-US"/>
              <a:t>Beyond logic or imagination of the human mind—(completely and permanently unimaginable).</a:t>
            </a:r>
            <a:endParaRPr/>
          </a:p>
          <a:p>
            <a:pPr indent="0" lvl="0" marL="457200" rtl="0" algn="l">
              <a:spcBef>
                <a:spcPts val="600"/>
              </a:spcBef>
              <a:spcAft>
                <a:spcPts val="0"/>
              </a:spcAft>
              <a:buNone/>
            </a:pPr>
            <a:r>
              <a:t/>
            </a:r>
            <a:endParaRPr/>
          </a:p>
          <a:p>
            <a:pPr indent="-317500" lvl="0" marL="457200" rtl="0" algn="l">
              <a:spcBef>
                <a:spcPts val="600"/>
              </a:spcBef>
              <a:spcAft>
                <a:spcPts val="0"/>
              </a:spcAft>
              <a:buClr>
                <a:srgbClr val="783F04"/>
              </a:buClr>
              <a:buSzPts val="1400"/>
              <a:buChar char="●"/>
            </a:pPr>
            <a:r>
              <a:rPr b="1" lang="en-US">
                <a:solidFill>
                  <a:srgbClr val="783F04"/>
                </a:solidFill>
              </a:rPr>
              <a:t>Its </a:t>
            </a:r>
            <a:r>
              <a:rPr b="1" lang="en-US" u="sng">
                <a:solidFill>
                  <a:srgbClr val="783F04"/>
                </a:solidFill>
              </a:rPr>
              <a:t>existence</a:t>
            </a:r>
            <a:r>
              <a:rPr b="1" lang="en-US">
                <a:solidFill>
                  <a:srgbClr val="783F04"/>
                </a:solidFill>
              </a:rPr>
              <a:t> alone can be detected; Its nature remains permanently unimaginable.</a:t>
            </a:r>
            <a:endParaRPr b="1">
              <a:solidFill>
                <a:srgbClr val="783F04"/>
              </a:solidFill>
            </a:endParaRPr>
          </a:p>
          <a:p>
            <a:pPr indent="-317500" lvl="1" marL="914400" rtl="0" algn="l">
              <a:spcBef>
                <a:spcPts val="0"/>
              </a:spcBef>
              <a:spcAft>
                <a:spcPts val="0"/>
              </a:spcAft>
              <a:buSzPts val="1400"/>
              <a:buChar char="●"/>
            </a:pPr>
            <a:r>
              <a:rPr lang="en-US"/>
              <a:t>It is possible to detect the existence of an entity without knowing its nature. </a:t>
            </a:r>
            <a:endParaRPr/>
          </a:p>
          <a:p>
            <a:pPr indent="0" lvl="0" marL="0" marR="0" rtl="0" algn="l">
              <a:lnSpc>
                <a:spcPct val="100000"/>
              </a:lnSpc>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0" st="0"/>
                                            </p:txEl>
                                          </p:spTgt>
                                        </p:tgtEl>
                                        <p:attrNameLst>
                                          <p:attrName>style.visibility</p:attrName>
                                        </p:attrNameLst>
                                      </p:cBhvr>
                                      <p:to>
                                        <p:strVal val="visible"/>
                                      </p:to>
                                    </p:set>
                                    <p:animEffect filter="fade" transition="in">
                                      <p:cBhvr>
                                        <p:cTn dur="1000"/>
                                        <p:tgtEl>
                                          <p:spTgt spid="8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1" st="1"/>
                                            </p:txEl>
                                          </p:spTgt>
                                        </p:tgtEl>
                                        <p:attrNameLst>
                                          <p:attrName>style.visibility</p:attrName>
                                        </p:attrNameLst>
                                      </p:cBhvr>
                                      <p:to>
                                        <p:strVal val="visible"/>
                                      </p:to>
                                    </p:set>
                                    <p:animEffect filter="fade" transition="in">
                                      <p:cBhvr>
                                        <p:cTn dur="1000"/>
                                        <p:tgtEl>
                                          <p:spTgt spid="8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2" st="2"/>
                                            </p:txEl>
                                          </p:spTgt>
                                        </p:tgtEl>
                                        <p:attrNameLst>
                                          <p:attrName>style.visibility</p:attrName>
                                        </p:attrNameLst>
                                      </p:cBhvr>
                                      <p:to>
                                        <p:strVal val="visible"/>
                                      </p:to>
                                    </p:set>
                                    <p:animEffect filter="fade" transition="in">
                                      <p:cBhvr>
                                        <p:cTn dur="1000"/>
                                        <p:tgtEl>
                                          <p:spTgt spid="8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3" st="3"/>
                                            </p:txEl>
                                          </p:spTgt>
                                        </p:tgtEl>
                                        <p:attrNameLst>
                                          <p:attrName>style.visibility</p:attrName>
                                        </p:attrNameLst>
                                      </p:cBhvr>
                                      <p:to>
                                        <p:strVal val="visible"/>
                                      </p:to>
                                    </p:set>
                                    <p:animEffect filter="fade" transition="in">
                                      <p:cBhvr>
                                        <p:cTn dur="1000"/>
                                        <p:tgtEl>
                                          <p:spTgt spid="8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4" st="4"/>
                                            </p:txEl>
                                          </p:spTgt>
                                        </p:tgtEl>
                                        <p:attrNameLst>
                                          <p:attrName>style.visibility</p:attrName>
                                        </p:attrNameLst>
                                      </p:cBhvr>
                                      <p:to>
                                        <p:strVal val="visible"/>
                                      </p:to>
                                    </p:set>
                                    <p:animEffect filter="fade" transition="in">
                                      <p:cBhvr>
                                        <p:cTn dur="1000"/>
                                        <p:tgtEl>
                                          <p:spTgt spid="8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5" st="5"/>
                                            </p:txEl>
                                          </p:spTgt>
                                        </p:tgtEl>
                                        <p:attrNameLst>
                                          <p:attrName>style.visibility</p:attrName>
                                        </p:attrNameLst>
                                      </p:cBhvr>
                                      <p:to>
                                        <p:strVal val="visible"/>
                                      </p:to>
                                    </p:set>
                                    <p:animEffect filter="fade" transition="in">
                                      <p:cBhvr>
                                        <p:cTn dur="1000"/>
                                        <p:tgtEl>
                                          <p:spTgt spid="8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6" st="6"/>
                                            </p:txEl>
                                          </p:spTgt>
                                        </p:tgtEl>
                                        <p:attrNameLst>
                                          <p:attrName>style.visibility</p:attrName>
                                        </p:attrNameLst>
                                      </p:cBhvr>
                                      <p:to>
                                        <p:strVal val="visible"/>
                                      </p:to>
                                    </p:set>
                                    <p:animEffect filter="fade" transition="in">
                                      <p:cBhvr>
                                        <p:cTn dur="1000"/>
                                        <p:tgtEl>
                                          <p:spTgt spid="8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7" st="7"/>
                                            </p:txEl>
                                          </p:spTgt>
                                        </p:tgtEl>
                                        <p:attrNameLst>
                                          <p:attrName>style.visibility</p:attrName>
                                        </p:attrNameLst>
                                      </p:cBhvr>
                                      <p:to>
                                        <p:strVal val="visible"/>
                                      </p:to>
                                    </p:set>
                                    <p:animEffect filter="fade" transition="in">
                                      <p:cBhvr>
                                        <p:cTn dur="1000"/>
                                        <p:tgtEl>
                                          <p:spTgt spid="86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08"/>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Science and the Ultimate Reality</a:t>
            </a:r>
            <a:endParaRPr/>
          </a:p>
        </p:txBody>
      </p:sp>
      <p:sp>
        <p:nvSpPr>
          <p:cNvPr id="868" name="Google Shape;868;p108"/>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Science indicates the existence of an unimaginable entity or domain: </a:t>
            </a:r>
            <a:endParaRPr/>
          </a:p>
          <a:p>
            <a:pPr indent="-317500" lvl="1" marL="914400" rtl="0" algn="l">
              <a:spcBef>
                <a:spcPts val="0"/>
              </a:spcBef>
              <a:spcAft>
                <a:spcPts val="0"/>
              </a:spcAft>
              <a:buSzPts val="1400"/>
              <a:buChar char="●"/>
            </a:pPr>
            <a:r>
              <a:rPr lang="en-US"/>
              <a:t>Unimaginability is inherent in the concept of “infinity” such as the “infinite boundaries of space”. </a:t>
            </a:r>
            <a:endParaRPr/>
          </a:p>
          <a:p>
            <a:pPr indent="-317500" lvl="1" marL="914400" rtl="0" algn="l">
              <a:spcBef>
                <a:spcPts val="0"/>
              </a:spcBef>
              <a:spcAft>
                <a:spcPts val="0"/>
              </a:spcAft>
              <a:buSzPts val="1400"/>
              <a:buChar char="●"/>
            </a:pPr>
            <a:r>
              <a:rPr lang="en-US"/>
              <a:t>The uncertainty principle—which points out that the reality can never be determined by our mind (logic).</a:t>
            </a:r>
            <a:endParaRPr/>
          </a:p>
          <a:p>
            <a:pPr indent="0" lvl="0" marL="457200" rtl="0" algn="l">
              <a:spcBef>
                <a:spcPts val="600"/>
              </a:spcBef>
              <a:spcAft>
                <a:spcPts val="0"/>
              </a:spcAft>
              <a:buNone/>
            </a:pPr>
            <a:r>
              <a:t/>
            </a:r>
            <a:endParaRPr/>
          </a:p>
          <a:p>
            <a:pPr indent="-317500" lvl="0" marL="457200" rtl="0" algn="l">
              <a:spcBef>
                <a:spcPts val="600"/>
              </a:spcBef>
              <a:spcAft>
                <a:spcPts val="0"/>
              </a:spcAft>
              <a:buSzPts val="1400"/>
              <a:buChar char="●"/>
            </a:pPr>
            <a:r>
              <a:rPr lang="en-US"/>
              <a:t>“Not only is the universe stranger than we imagine, it is stranger than we </a:t>
            </a:r>
            <a:r>
              <a:rPr i="1" lang="en-US" u="sng"/>
              <a:t>can imagine</a:t>
            </a:r>
            <a:r>
              <a:rPr lang="en-US"/>
              <a:t>.”</a:t>
            </a:r>
            <a:r>
              <a:rPr lang="en-US">
                <a:solidFill>
                  <a:srgbClr val="000000"/>
                </a:solidFill>
              </a:rPr>
              <a:t>—Sir Arthur Eddington (Astrophysicist, Philosopher).</a:t>
            </a:r>
            <a:endParaRPr>
              <a:solidFill>
                <a:srgbClr val="00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09"/>
          <p:cNvSpPr txBox="1"/>
          <p:nvPr/>
        </p:nvSpPr>
        <p:spPr>
          <a:xfrm>
            <a:off x="369075" y="2365825"/>
            <a:ext cx="8682300" cy="26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A61C00"/>
                </a:solidFill>
              </a:rPr>
              <a:t>If spiritual knowledge is so important, why are so many people including scientists against it?</a:t>
            </a:r>
            <a:endParaRPr sz="2800">
              <a:solidFill>
                <a:srgbClr val="A61C00"/>
              </a:solidFill>
            </a:endParaRPr>
          </a:p>
          <a:p>
            <a:pPr indent="0" lvl="0" marL="0" rtl="0" algn="l">
              <a:spcBef>
                <a:spcPts val="0"/>
              </a:spcBef>
              <a:spcAft>
                <a:spcPts val="0"/>
              </a:spcAft>
              <a:buNone/>
            </a:pPr>
            <a:r>
              <a:t/>
            </a:r>
            <a:endParaRPr sz="2800"/>
          </a:p>
          <a:p>
            <a:pPr indent="0" lvl="0" marL="0" rtl="0" algn="l">
              <a:spcBef>
                <a:spcPts val="0"/>
              </a:spcBef>
              <a:spcAft>
                <a:spcPts val="0"/>
              </a:spcAft>
              <a:buNone/>
            </a:pPr>
            <a:r>
              <a:rPr lang="en-US" sz="2800">
                <a:solidFill>
                  <a:srgbClr val="1C4587"/>
                </a:solidFill>
              </a:rPr>
              <a:t>Why is spiritual knowledge not included in the curricula of schools? </a:t>
            </a:r>
            <a:endParaRPr sz="2800">
              <a:solidFill>
                <a:srgbClr val="1C458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xEl>
                                              <p:pRg end="0" st="0"/>
                                            </p:txEl>
                                          </p:spTgt>
                                        </p:tgtEl>
                                        <p:attrNameLst>
                                          <p:attrName>style.visibility</p:attrName>
                                        </p:attrNameLst>
                                      </p:cBhvr>
                                      <p:to>
                                        <p:strVal val="visible"/>
                                      </p:to>
                                    </p:set>
                                    <p:animEffect filter="fade" transition="in">
                                      <p:cBhvr>
                                        <p:cTn dur="1000"/>
                                        <p:tgtEl>
                                          <p:spTgt spid="8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xEl>
                                              <p:pRg end="1" st="1"/>
                                            </p:txEl>
                                          </p:spTgt>
                                        </p:tgtEl>
                                        <p:attrNameLst>
                                          <p:attrName>style.visibility</p:attrName>
                                        </p:attrNameLst>
                                      </p:cBhvr>
                                      <p:to>
                                        <p:strVal val="visible"/>
                                      </p:to>
                                    </p:set>
                                    <p:animEffect filter="fade" transition="in">
                                      <p:cBhvr>
                                        <p:cTn dur="1000"/>
                                        <p:tgtEl>
                                          <p:spTgt spid="8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xEl>
                                              <p:pRg end="2" st="2"/>
                                            </p:txEl>
                                          </p:spTgt>
                                        </p:tgtEl>
                                        <p:attrNameLst>
                                          <p:attrName>style.visibility</p:attrName>
                                        </p:attrNameLst>
                                      </p:cBhvr>
                                      <p:to>
                                        <p:strVal val="visible"/>
                                      </p:to>
                                    </p:set>
                                    <p:animEffect filter="fade" transition="in">
                                      <p:cBhvr>
                                        <p:cTn dur="1000"/>
                                        <p:tgtEl>
                                          <p:spTgt spid="87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10"/>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The Divorce of the Millennium: </a:t>
            </a:r>
            <a:endParaRPr/>
          </a:p>
          <a:p>
            <a:pPr indent="0" lvl="0" marL="0" rtl="0" algn="ctr">
              <a:spcBef>
                <a:spcPts val="0"/>
              </a:spcBef>
              <a:spcAft>
                <a:spcPts val="0"/>
              </a:spcAft>
              <a:buNone/>
            </a:pPr>
            <a:r>
              <a:rPr lang="en-US"/>
              <a:t>Education vs. Spiritual Knowledge</a:t>
            </a:r>
            <a:endParaRPr/>
          </a:p>
        </p:txBody>
      </p:sp>
      <p:sp>
        <p:nvSpPr>
          <p:cNvPr id="879" name="Google Shape;879;p110"/>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US" sz="2200"/>
              <a:t>Modern science was born in the West out of the struggle of truth-seeking scientists against religious dogmatic leaders.</a:t>
            </a:r>
            <a:endParaRPr sz="2200"/>
          </a:p>
          <a:p>
            <a:pPr indent="-368300" lvl="0" marL="457200" rtl="0" algn="l">
              <a:spcBef>
                <a:spcPts val="0"/>
              </a:spcBef>
              <a:spcAft>
                <a:spcPts val="0"/>
              </a:spcAft>
              <a:buSzPts val="2200"/>
              <a:buChar char="●"/>
            </a:pPr>
            <a:r>
              <a:rPr lang="en-US" sz="2200"/>
              <a:t>Hence, science is thought to be anti-religion.</a:t>
            </a:r>
            <a:endParaRPr sz="2200"/>
          </a:p>
          <a:p>
            <a:pPr indent="-368300" lvl="0" marL="457200" rtl="0" algn="l">
              <a:spcBef>
                <a:spcPts val="0"/>
              </a:spcBef>
              <a:spcAft>
                <a:spcPts val="0"/>
              </a:spcAft>
              <a:buClr>
                <a:srgbClr val="990000"/>
              </a:buClr>
              <a:buSzPts val="2200"/>
              <a:buChar char="●"/>
            </a:pPr>
            <a:r>
              <a:rPr lang="en-US" sz="2200">
                <a:solidFill>
                  <a:srgbClr val="990000"/>
                </a:solidFill>
              </a:rPr>
              <a:t>It does not mean that science and God are actually opposed to each other.</a:t>
            </a:r>
            <a:endParaRPr sz="2200">
              <a:solidFill>
                <a:srgbClr val="990000"/>
              </a:solidFill>
            </a:endParaRPr>
          </a:p>
          <a:p>
            <a:pPr indent="-368300" lvl="0" marL="457200" rtl="0" algn="l">
              <a:spcBef>
                <a:spcPts val="0"/>
              </a:spcBef>
              <a:spcAft>
                <a:spcPts val="0"/>
              </a:spcAft>
              <a:buSzPts val="2200"/>
              <a:buChar char="●"/>
            </a:pPr>
            <a:r>
              <a:rPr lang="en-US" sz="2200"/>
              <a:t>Innumerable scientists of the past and present, many of them world famous, accept the existence of God.</a:t>
            </a:r>
            <a:endParaRPr sz="2200"/>
          </a:p>
          <a:p>
            <a:pPr indent="-368300" lvl="0" marL="457200" rtl="0" algn="l">
              <a:spcBef>
                <a:spcPts val="0"/>
              </a:spcBef>
              <a:spcAft>
                <a:spcPts val="0"/>
              </a:spcAft>
              <a:buSzPts val="2200"/>
              <a:buChar char="●"/>
            </a:pPr>
            <a:r>
              <a:rPr lang="en-US" sz="2200">
                <a:solidFill>
                  <a:srgbClr val="B45F06"/>
                </a:solidFill>
              </a:rPr>
              <a:t>For fear of conflicts between the dogmatic beliefs of different religions and between religious dogma and science, spirituality has been excluded from our public life. </a:t>
            </a:r>
            <a:r>
              <a:rPr lang="en-US" sz="2200"/>
              <a:t> </a:t>
            </a:r>
            <a:endParaRPr sz="2200"/>
          </a:p>
          <a:p>
            <a:pPr indent="-368300" lvl="0" marL="457200" rtl="0" algn="l">
              <a:spcBef>
                <a:spcPts val="0"/>
              </a:spcBef>
              <a:spcAft>
                <a:spcPts val="0"/>
              </a:spcAft>
              <a:buSzPts val="2200"/>
              <a:buChar char="●"/>
            </a:pPr>
            <a:r>
              <a:rPr lang="en-US" sz="2200"/>
              <a:t>It is like giving up cooking for fear of smoke!</a:t>
            </a:r>
            <a:endParaRPr sz="2200"/>
          </a:p>
          <a:p>
            <a:pPr indent="-368300" lvl="0" marL="457200" rtl="0" algn="l">
              <a:spcBef>
                <a:spcPts val="0"/>
              </a:spcBef>
              <a:spcAft>
                <a:spcPts val="0"/>
              </a:spcAft>
              <a:buClr>
                <a:srgbClr val="7F6000"/>
              </a:buClr>
              <a:buSzPts val="2200"/>
              <a:buChar char="●"/>
            </a:pPr>
            <a:r>
              <a:rPr lang="en-US" sz="2200">
                <a:solidFill>
                  <a:srgbClr val="7F6000"/>
                </a:solidFill>
              </a:rPr>
              <a:t>The exclusion of spirituality from public life is dressed up as secularism.</a:t>
            </a:r>
            <a:endParaRPr sz="2200">
              <a:solidFill>
                <a:srgbClr val="7F6000"/>
              </a:solidFill>
            </a:endParaRPr>
          </a:p>
        </p:txBody>
      </p:sp>
      <p:sp>
        <p:nvSpPr>
          <p:cNvPr id="880" name="Google Shape;880;p110"/>
          <p:cNvSpPr txBox="1"/>
          <p:nvPr>
            <p:ph idx="4294967295" type="sldNum"/>
          </p:nvPr>
        </p:nvSpPr>
        <p:spPr>
          <a:xfrm>
            <a:off x="612648" y="6356350"/>
            <a:ext cx="1981200" cy="36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u="sng">
                <a:solidFill>
                  <a:schemeClr val="hlink"/>
                </a:solidFill>
                <a:hlinkClick action="ppaction://hlinksldjump" r:id="rId3"/>
              </a:rPr>
              <a:t>Back to Outline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xEl>
                                              <p:pRg end="0" st="0"/>
                                            </p:txEl>
                                          </p:spTgt>
                                        </p:tgtEl>
                                        <p:attrNameLst>
                                          <p:attrName>style.visibility</p:attrName>
                                        </p:attrNameLst>
                                      </p:cBhvr>
                                      <p:to>
                                        <p:strVal val="visible"/>
                                      </p:to>
                                    </p:set>
                                    <p:animEffect filter="fade" transition="in">
                                      <p:cBhvr>
                                        <p:cTn dur="1000"/>
                                        <p:tgtEl>
                                          <p:spTgt spid="8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xEl>
                                              <p:pRg end="1" st="1"/>
                                            </p:txEl>
                                          </p:spTgt>
                                        </p:tgtEl>
                                        <p:attrNameLst>
                                          <p:attrName>style.visibility</p:attrName>
                                        </p:attrNameLst>
                                      </p:cBhvr>
                                      <p:to>
                                        <p:strVal val="visible"/>
                                      </p:to>
                                    </p:set>
                                    <p:animEffect filter="fade" transition="in">
                                      <p:cBhvr>
                                        <p:cTn dur="1000"/>
                                        <p:tgtEl>
                                          <p:spTgt spid="8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xEl>
                                              <p:pRg end="2" st="2"/>
                                            </p:txEl>
                                          </p:spTgt>
                                        </p:tgtEl>
                                        <p:attrNameLst>
                                          <p:attrName>style.visibility</p:attrName>
                                        </p:attrNameLst>
                                      </p:cBhvr>
                                      <p:to>
                                        <p:strVal val="visible"/>
                                      </p:to>
                                    </p:set>
                                    <p:animEffect filter="fade" transition="in">
                                      <p:cBhvr>
                                        <p:cTn dur="1000"/>
                                        <p:tgtEl>
                                          <p:spTgt spid="8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xEl>
                                              <p:pRg end="3" st="3"/>
                                            </p:txEl>
                                          </p:spTgt>
                                        </p:tgtEl>
                                        <p:attrNameLst>
                                          <p:attrName>style.visibility</p:attrName>
                                        </p:attrNameLst>
                                      </p:cBhvr>
                                      <p:to>
                                        <p:strVal val="visible"/>
                                      </p:to>
                                    </p:set>
                                    <p:animEffect filter="fade" transition="in">
                                      <p:cBhvr>
                                        <p:cTn dur="1000"/>
                                        <p:tgtEl>
                                          <p:spTgt spid="8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xEl>
                                              <p:pRg end="4" st="4"/>
                                            </p:txEl>
                                          </p:spTgt>
                                        </p:tgtEl>
                                        <p:attrNameLst>
                                          <p:attrName>style.visibility</p:attrName>
                                        </p:attrNameLst>
                                      </p:cBhvr>
                                      <p:to>
                                        <p:strVal val="visible"/>
                                      </p:to>
                                    </p:set>
                                    <p:animEffect filter="fade" transition="in">
                                      <p:cBhvr>
                                        <p:cTn dur="1000"/>
                                        <p:tgtEl>
                                          <p:spTgt spid="8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xEl>
                                              <p:pRg end="5" st="5"/>
                                            </p:txEl>
                                          </p:spTgt>
                                        </p:tgtEl>
                                        <p:attrNameLst>
                                          <p:attrName>style.visibility</p:attrName>
                                        </p:attrNameLst>
                                      </p:cBhvr>
                                      <p:to>
                                        <p:strVal val="visible"/>
                                      </p:to>
                                    </p:set>
                                    <p:animEffect filter="fade" transition="in">
                                      <p:cBhvr>
                                        <p:cTn dur="1000"/>
                                        <p:tgtEl>
                                          <p:spTgt spid="8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xEl>
                                              <p:pRg end="6" st="6"/>
                                            </p:txEl>
                                          </p:spTgt>
                                        </p:tgtEl>
                                        <p:attrNameLst>
                                          <p:attrName>style.visibility</p:attrName>
                                        </p:attrNameLst>
                                      </p:cBhvr>
                                      <p:to>
                                        <p:strVal val="visible"/>
                                      </p:to>
                                    </p:set>
                                    <p:animEffect filter="fade" transition="in">
                                      <p:cBhvr>
                                        <p:cTn dur="1000"/>
                                        <p:tgtEl>
                                          <p:spTgt spid="87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97175" y="228600"/>
            <a:ext cx="90468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Superficial Solutions Cannot Bring Sustainability</a:t>
            </a:r>
            <a:endParaRPr/>
          </a:p>
        </p:txBody>
      </p:sp>
      <p:sp>
        <p:nvSpPr>
          <p:cNvPr id="241" name="Google Shape;241;p30"/>
          <p:cNvSpPr/>
          <p:nvPr/>
        </p:nvSpPr>
        <p:spPr>
          <a:xfrm>
            <a:off x="2630300" y="1498075"/>
            <a:ext cx="3651102" cy="846828"/>
          </a:xfrm>
          <a:prstGeom prst="flowChartTerminator">
            <a:avLst/>
          </a:prstGeom>
          <a:solidFill>
            <a:srgbClr val="2388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Stop Using Plastic Carry Bags</a:t>
            </a:r>
            <a:endParaRPr sz="2400"/>
          </a:p>
        </p:txBody>
      </p:sp>
      <p:sp>
        <p:nvSpPr>
          <p:cNvPr id="242" name="Google Shape;242;p30"/>
          <p:cNvSpPr/>
          <p:nvPr/>
        </p:nvSpPr>
        <p:spPr>
          <a:xfrm>
            <a:off x="2630300" y="2733300"/>
            <a:ext cx="3651102" cy="846828"/>
          </a:xfrm>
          <a:prstGeom prst="flowChartTerminator">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Tune-Up Car Engine to Reduce Emissions</a:t>
            </a:r>
            <a:endParaRPr sz="2400"/>
          </a:p>
        </p:txBody>
      </p:sp>
      <p:sp>
        <p:nvSpPr>
          <p:cNvPr id="243" name="Google Shape;243;p30"/>
          <p:cNvSpPr/>
          <p:nvPr/>
        </p:nvSpPr>
        <p:spPr>
          <a:xfrm>
            <a:off x="2706500" y="4028700"/>
            <a:ext cx="3651102" cy="846828"/>
          </a:xfrm>
          <a:prstGeom prst="flowChartTerminator">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Plant A Few Plants in Your Balcony</a:t>
            </a:r>
            <a:endParaRPr sz="2400"/>
          </a:p>
        </p:txBody>
      </p:sp>
      <p:sp>
        <p:nvSpPr>
          <p:cNvPr id="244" name="Google Shape;244;p30"/>
          <p:cNvSpPr/>
          <p:nvPr/>
        </p:nvSpPr>
        <p:spPr>
          <a:xfrm>
            <a:off x="2706500" y="5324100"/>
            <a:ext cx="3651102" cy="846828"/>
          </a:xfrm>
          <a:prstGeom prst="flowChartTermina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Separate Solid Waste in Your Home</a:t>
            </a:r>
            <a:endParaRPr sz="2400"/>
          </a:p>
        </p:txBody>
      </p:sp>
      <p:sp>
        <p:nvSpPr>
          <p:cNvPr id="245" name="Google Shape;245;p30"/>
          <p:cNvSpPr/>
          <p:nvPr/>
        </p:nvSpPr>
        <p:spPr>
          <a:xfrm rot="-2362889">
            <a:off x="1320172" y="2844497"/>
            <a:ext cx="6186002" cy="1464576"/>
          </a:xfrm>
          <a:prstGeom prst="flowChartAlternateProcess">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t>Insufficient!</a:t>
            </a:r>
            <a:endParaRPr sz="5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1000" fill="hold"/>
                                        <p:tgtEl>
                                          <p:spTgt spid="245"/>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41"/>
                                        </p:tgtEl>
                                        <p:attrNameLst>
                                          <p:attrName>ppt_x</p:attrName>
                                        </p:attrNameLst>
                                      </p:cBhvr>
                                      <p:tavLst>
                                        <p:tav fmla="" tm="0">
                                          <p:val>
                                            <p:strVal val="#ppt_x"/>
                                          </p:val>
                                        </p:tav>
                                        <p:tav fmla="" tm="100000">
                                          <p:val>
                                            <p:strVal val="#ppt_x+1"/>
                                          </p:val>
                                        </p:tav>
                                      </p:tavLst>
                                    </p:anim>
                                    <p:set>
                                      <p:cBhvr>
                                        <p:cTn dur="1" fill="hold">
                                          <p:stCondLst>
                                            <p:cond delay="1000"/>
                                          </p:stCondLst>
                                        </p:cTn>
                                        <p:tgtEl>
                                          <p:spTgt spid="241"/>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242"/>
                                        </p:tgtEl>
                                        <p:attrNameLst>
                                          <p:attrName>ppt_x</p:attrName>
                                        </p:attrNameLst>
                                      </p:cBhvr>
                                      <p:tavLst>
                                        <p:tav fmla="" tm="0">
                                          <p:val>
                                            <p:strVal val="#ppt_x"/>
                                          </p:val>
                                        </p:tav>
                                        <p:tav fmla="" tm="100000">
                                          <p:val>
                                            <p:strVal val="#ppt_x+1"/>
                                          </p:val>
                                        </p:tav>
                                      </p:tavLst>
                                    </p:anim>
                                    <p:set>
                                      <p:cBhvr>
                                        <p:cTn dur="1" fill="hold">
                                          <p:stCondLst>
                                            <p:cond delay="1000"/>
                                          </p:stCondLst>
                                        </p:cTn>
                                        <p:tgtEl>
                                          <p:spTgt spid="242"/>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243"/>
                                        </p:tgtEl>
                                        <p:attrNameLst>
                                          <p:attrName>ppt_x</p:attrName>
                                        </p:attrNameLst>
                                      </p:cBhvr>
                                      <p:tavLst>
                                        <p:tav fmla="" tm="0">
                                          <p:val>
                                            <p:strVal val="#ppt_x"/>
                                          </p:val>
                                        </p:tav>
                                        <p:tav fmla="" tm="100000">
                                          <p:val>
                                            <p:strVal val="#ppt_x+1"/>
                                          </p:val>
                                        </p:tav>
                                      </p:tavLst>
                                    </p:anim>
                                    <p:set>
                                      <p:cBhvr>
                                        <p:cTn dur="1" fill="hold">
                                          <p:stCondLst>
                                            <p:cond delay="1000"/>
                                          </p:stCondLst>
                                        </p:cTn>
                                        <p:tgtEl>
                                          <p:spTgt spid="243"/>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244"/>
                                        </p:tgtEl>
                                        <p:attrNameLst>
                                          <p:attrName>ppt_x</p:attrName>
                                        </p:attrNameLst>
                                      </p:cBhvr>
                                      <p:tavLst>
                                        <p:tav fmla="" tm="0">
                                          <p:val>
                                            <p:strVal val="#ppt_x"/>
                                          </p:val>
                                        </p:tav>
                                        <p:tav fmla="" tm="100000">
                                          <p:val>
                                            <p:strVal val="#ppt_x+1"/>
                                          </p:val>
                                        </p:tav>
                                      </p:tavLst>
                                    </p:anim>
                                    <p:set>
                                      <p:cBhvr>
                                        <p:cTn dur="1" fill="hold">
                                          <p:stCondLst>
                                            <p:cond delay="1000"/>
                                          </p:stCondLst>
                                        </p:cTn>
                                        <p:tgtEl>
                                          <p:spTgt spid="24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245"/>
                                        </p:tgtEl>
                                        <p:attrNameLst>
                                          <p:attrName>ppt_x</p:attrName>
                                        </p:attrNameLst>
                                      </p:cBhvr>
                                      <p:tavLst>
                                        <p:tav fmla="" tm="0">
                                          <p:val>
                                            <p:strVal val="#ppt_x"/>
                                          </p:val>
                                        </p:tav>
                                        <p:tav fmla="" tm="100000">
                                          <p:val>
                                            <p:strVal val="#ppt_x+1"/>
                                          </p:val>
                                        </p:tav>
                                      </p:tavLst>
                                    </p:anim>
                                    <p:set>
                                      <p:cBhvr>
                                        <p:cTn dur="1" fill="hold">
                                          <p:stCondLst>
                                            <p:cond delay="1000"/>
                                          </p:stCondLst>
                                        </p:cTn>
                                        <p:tgtEl>
                                          <p:spTgt spid="2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111"/>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a:t>The Divorce of the Millenium: </a:t>
            </a:r>
            <a:endParaRPr/>
          </a:p>
          <a:p>
            <a:pPr indent="0" lvl="0" marL="0" rtl="0" algn="ctr">
              <a:spcBef>
                <a:spcPts val="0"/>
              </a:spcBef>
              <a:spcAft>
                <a:spcPts val="0"/>
              </a:spcAft>
              <a:buClr>
                <a:srgbClr val="000000"/>
              </a:buClr>
              <a:buSzPts val="1100"/>
              <a:buFont typeface="Arial"/>
              <a:buNone/>
            </a:pPr>
            <a:r>
              <a:rPr lang="en-US"/>
              <a:t>Education vs. Spiritual Knowledge</a:t>
            </a:r>
            <a:endParaRPr/>
          </a:p>
        </p:txBody>
      </p:sp>
      <p:sp>
        <p:nvSpPr>
          <p:cNvPr id="886" name="Google Shape;886;p111"/>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US" sz="2400"/>
              <a:t>Most tragically, spiritual knowledge has been filtered out of the educational system.</a:t>
            </a:r>
            <a:endParaRPr sz="2400"/>
          </a:p>
          <a:p>
            <a:pPr indent="-381000" lvl="0" marL="457200" rtl="0" algn="l">
              <a:spcBef>
                <a:spcPts val="0"/>
              </a:spcBef>
              <a:spcAft>
                <a:spcPts val="0"/>
              </a:spcAft>
              <a:buClr>
                <a:srgbClr val="7F6000"/>
              </a:buClr>
              <a:buSzPts val="2400"/>
              <a:buChar char="●"/>
            </a:pPr>
            <a:r>
              <a:rPr lang="en-US" sz="2400">
                <a:solidFill>
                  <a:srgbClr val="7F6000"/>
                </a:solidFill>
              </a:rPr>
              <a:t>Generations have passed bearing the misconceptions that:</a:t>
            </a:r>
            <a:endParaRPr sz="2400">
              <a:solidFill>
                <a:srgbClr val="7F6000"/>
              </a:solidFill>
            </a:endParaRPr>
          </a:p>
          <a:p>
            <a:pPr indent="-381000" lvl="1" marL="914400" rtl="0" algn="l">
              <a:spcBef>
                <a:spcPts val="0"/>
              </a:spcBef>
              <a:spcAft>
                <a:spcPts val="0"/>
              </a:spcAft>
              <a:buSzPts val="2400"/>
              <a:buChar char="○"/>
            </a:pPr>
            <a:r>
              <a:rPr lang="en-US" sz="2400"/>
              <a:t>Worldly knowledge alone is adequate.</a:t>
            </a:r>
            <a:endParaRPr sz="2400"/>
          </a:p>
          <a:p>
            <a:pPr indent="-381000" lvl="1" marL="914400" rtl="0" algn="l">
              <a:spcBef>
                <a:spcPts val="0"/>
              </a:spcBef>
              <a:spcAft>
                <a:spcPts val="0"/>
              </a:spcAft>
              <a:buSzPts val="2400"/>
              <a:buChar char="○"/>
            </a:pPr>
            <a:r>
              <a:rPr lang="en-US" sz="2400"/>
              <a:t>Spirituality is irrelevant to human life.</a:t>
            </a:r>
            <a:endParaRPr sz="2400"/>
          </a:p>
          <a:p>
            <a:pPr indent="-381000" lvl="1" marL="914400" rtl="0" algn="l">
              <a:spcBef>
                <a:spcPts val="0"/>
              </a:spcBef>
              <a:spcAft>
                <a:spcPts val="0"/>
              </a:spcAft>
              <a:buSzPts val="2400"/>
              <a:buChar char="○"/>
            </a:pPr>
            <a:r>
              <a:rPr lang="en-US" sz="2400"/>
              <a:t>Spirituality is opposed to science.</a:t>
            </a:r>
            <a:endParaRPr sz="2400"/>
          </a:p>
          <a:p>
            <a:pPr indent="-381000" lvl="0" marL="457200" rtl="0" algn="l">
              <a:spcBef>
                <a:spcPts val="0"/>
              </a:spcBef>
              <a:spcAft>
                <a:spcPts val="0"/>
              </a:spcAft>
              <a:buSzPts val="2400"/>
              <a:buChar char="●"/>
            </a:pPr>
            <a:r>
              <a:rPr lang="en-US" sz="2400"/>
              <a:t>The biggest joke is that these conclusions have been made without even a basic understanding about spiritual knowledge!</a:t>
            </a:r>
            <a:endParaRPr sz="2400"/>
          </a:p>
          <a:p>
            <a:pPr indent="-381000" lvl="0" marL="457200" rtl="0" algn="l">
              <a:spcBef>
                <a:spcPts val="0"/>
              </a:spcBef>
              <a:spcAft>
                <a:spcPts val="0"/>
              </a:spcAft>
              <a:buClr>
                <a:srgbClr val="7F6000"/>
              </a:buClr>
              <a:buSzPts val="2400"/>
              <a:buChar char="●"/>
            </a:pPr>
            <a:r>
              <a:rPr lang="en-US" sz="2400">
                <a:solidFill>
                  <a:srgbClr val="7F6000"/>
                </a:solidFill>
              </a:rPr>
              <a:t>In the absence of spiritual knowledge, there is no wonder that the moral integrity of individuals in society is degrading rapidly, leading to the environmental and social crises!</a:t>
            </a:r>
            <a:endParaRPr sz="2400">
              <a:solidFill>
                <a:srgbClr val="7F6000"/>
              </a:solidFill>
            </a:endParaRPr>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198120" lvl="0" marL="27432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0" st="0"/>
                                            </p:txEl>
                                          </p:spTgt>
                                        </p:tgtEl>
                                        <p:attrNameLst>
                                          <p:attrName>style.visibility</p:attrName>
                                        </p:attrNameLst>
                                      </p:cBhvr>
                                      <p:to>
                                        <p:strVal val="visible"/>
                                      </p:to>
                                    </p:set>
                                    <p:animEffect filter="fade" transition="in">
                                      <p:cBhvr>
                                        <p:cTn dur="1000"/>
                                        <p:tgtEl>
                                          <p:spTgt spid="8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1" st="1"/>
                                            </p:txEl>
                                          </p:spTgt>
                                        </p:tgtEl>
                                        <p:attrNameLst>
                                          <p:attrName>style.visibility</p:attrName>
                                        </p:attrNameLst>
                                      </p:cBhvr>
                                      <p:to>
                                        <p:strVal val="visible"/>
                                      </p:to>
                                    </p:set>
                                    <p:animEffect filter="fade" transition="in">
                                      <p:cBhvr>
                                        <p:cTn dur="1000"/>
                                        <p:tgtEl>
                                          <p:spTgt spid="8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2" st="2"/>
                                            </p:txEl>
                                          </p:spTgt>
                                        </p:tgtEl>
                                        <p:attrNameLst>
                                          <p:attrName>style.visibility</p:attrName>
                                        </p:attrNameLst>
                                      </p:cBhvr>
                                      <p:to>
                                        <p:strVal val="visible"/>
                                      </p:to>
                                    </p:set>
                                    <p:animEffect filter="fade" transition="in">
                                      <p:cBhvr>
                                        <p:cTn dur="1000"/>
                                        <p:tgtEl>
                                          <p:spTgt spid="8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3" st="3"/>
                                            </p:txEl>
                                          </p:spTgt>
                                        </p:tgtEl>
                                        <p:attrNameLst>
                                          <p:attrName>style.visibility</p:attrName>
                                        </p:attrNameLst>
                                      </p:cBhvr>
                                      <p:to>
                                        <p:strVal val="visible"/>
                                      </p:to>
                                    </p:set>
                                    <p:animEffect filter="fade" transition="in">
                                      <p:cBhvr>
                                        <p:cTn dur="1000"/>
                                        <p:tgtEl>
                                          <p:spTgt spid="8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4" st="4"/>
                                            </p:txEl>
                                          </p:spTgt>
                                        </p:tgtEl>
                                        <p:attrNameLst>
                                          <p:attrName>style.visibility</p:attrName>
                                        </p:attrNameLst>
                                      </p:cBhvr>
                                      <p:to>
                                        <p:strVal val="visible"/>
                                      </p:to>
                                    </p:set>
                                    <p:animEffect filter="fade" transition="in">
                                      <p:cBhvr>
                                        <p:cTn dur="1000"/>
                                        <p:tgtEl>
                                          <p:spTgt spid="8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5" st="5"/>
                                            </p:txEl>
                                          </p:spTgt>
                                        </p:tgtEl>
                                        <p:attrNameLst>
                                          <p:attrName>style.visibility</p:attrName>
                                        </p:attrNameLst>
                                      </p:cBhvr>
                                      <p:to>
                                        <p:strVal val="visible"/>
                                      </p:to>
                                    </p:set>
                                    <p:animEffect filter="fade" transition="in">
                                      <p:cBhvr>
                                        <p:cTn dur="1000"/>
                                        <p:tgtEl>
                                          <p:spTgt spid="8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6" st="6"/>
                                            </p:txEl>
                                          </p:spTgt>
                                        </p:tgtEl>
                                        <p:attrNameLst>
                                          <p:attrName>style.visibility</p:attrName>
                                        </p:attrNameLst>
                                      </p:cBhvr>
                                      <p:to>
                                        <p:strVal val="visible"/>
                                      </p:to>
                                    </p:set>
                                    <p:animEffect filter="fade" transition="in">
                                      <p:cBhvr>
                                        <p:cTn dur="1000"/>
                                        <p:tgtEl>
                                          <p:spTgt spid="8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7" st="7"/>
                                            </p:txEl>
                                          </p:spTgt>
                                        </p:tgtEl>
                                        <p:attrNameLst>
                                          <p:attrName>style.visibility</p:attrName>
                                        </p:attrNameLst>
                                      </p:cBhvr>
                                      <p:to>
                                        <p:strVal val="visible"/>
                                      </p:to>
                                    </p:set>
                                    <p:animEffect filter="fade" transition="in">
                                      <p:cBhvr>
                                        <p:cTn dur="1000"/>
                                        <p:tgtEl>
                                          <p:spTgt spid="8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8" st="8"/>
                                            </p:txEl>
                                          </p:spTgt>
                                        </p:tgtEl>
                                        <p:attrNameLst>
                                          <p:attrName>style.visibility</p:attrName>
                                        </p:attrNameLst>
                                      </p:cBhvr>
                                      <p:to>
                                        <p:strVal val="visible"/>
                                      </p:to>
                                    </p:set>
                                    <p:animEffect filter="fade" transition="in">
                                      <p:cBhvr>
                                        <p:cTn dur="1000"/>
                                        <p:tgtEl>
                                          <p:spTgt spid="88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9" st="9"/>
                                            </p:txEl>
                                          </p:spTgt>
                                        </p:tgtEl>
                                        <p:attrNameLst>
                                          <p:attrName>style.visibility</p:attrName>
                                        </p:attrNameLst>
                                      </p:cBhvr>
                                      <p:to>
                                        <p:strVal val="visible"/>
                                      </p:to>
                                    </p:set>
                                    <p:animEffect filter="fade" transition="in">
                                      <p:cBhvr>
                                        <p:cTn dur="1000"/>
                                        <p:tgtEl>
                                          <p:spTgt spid="88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112"/>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For Spiritual Education: Catch Them Young!</a:t>
            </a:r>
            <a:endParaRPr/>
          </a:p>
        </p:txBody>
      </p:sp>
      <p:sp>
        <p:nvSpPr>
          <p:cNvPr id="892" name="Google Shape;892;p112"/>
          <p:cNvSpPr txBox="1"/>
          <p:nvPr>
            <p:ph idx="1" type="body"/>
          </p:nvPr>
        </p:nvSpPr>
        <p:spPr>
          <a:xfrm>
            <a:off x="258600" y="1066800"/>
            <a:ext cx="8687400" cy="56859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674EA7"/>
              </a:buClr>
              <a:buSzPts val="1400"/>
              <a:buChar char="●"/>
            </a:pPr>
            <a:r>
              <a:rPr lang="en-US">
                <a:solidFill>
                  <a:srgbClr val="674EA7"/>
                </a:solidFill>
              </a:rPr>
              <a:t>Imbibing spiritual knowledge, analyzing it thoroughly, and developing a strong moral character, requires a lot of time.</a:t>
            </a:r>
            <a:endParaRPr>
              <a:solidFill>
                <a:srgbClr val="674EA7"/>
              </a:solidFill>
            </a:endParaRPr>
          </a:p>
          <a:p>
            <a:pPr indent="-317500" lvl="0" marL="457200" rtl="0" algn="l">
              <a:spcBef>
                <a:spcPts val="0"/>
              </a:spcBef>
              <a:spcAft>
                <a:spcPts val="0"/>
              </a:spcAft>
              <a:buSzPts val="1400"/>
              <a:buChar char="●"/>
            </a:pPr>
            <a:r>
              <a:rPr lang="en-US"/>
              <a:t>It can be best accomplished when started from a young age, when character and habits are still forming.</a:t>
            </a:r>
            <a:endParaRPr/>
          </a:p>
          <a:p>
            <a:pPr indent="-317500" lvl="0" marL="457200" rtl="0" algn="l">
              <a:spcBef>
                <a:spcPts val="0"/>
              </a:spcBef>
              <a:spcAft>
                <a:spcPts val="0"/>
              </a:spcAft>
              <a:buClr>
                <a:srgbClr val="006600"/>
              </a:buClr>
              <a:buSzPts val="1400"/>
              <a:buChar char="●"/>
            </a:pPr>
            <a:r>
              <a:rPr b="1" lang="en-US">
                <a:solidFill>
                  <a:srgbClr val="006600"/>
                </a:solidFill>
              </a:rPr>
              <a:t>So it is imperative to integrate spiritual knowledge with conventional education from a very young age.</a:t>
            </a:r>
            <a:endParaRPr b="1">
              <a:solidFill>
                <a:srgbClr val="006600"/>
              </a:solidFill>
            </a:endParaRPr>
          </a:p>
          <a:p>
            <a:pPr indent="-317500" lvl="0" marL="457200" rtl="0" algn="l">
              <a:spcBef>
                <a:spcPts val="0"/>
              </a:spcBef>
              <a:spcAft>
                <a:spcPts val="0"/>
              </a:spcAft>
              <a:buSzPts val="1400"/>
              <a:buChar char="●"/>
            </a:pPr>
            <a:r>
              <a:rPr lang="en-US"/>
              <a:t>This alone can produce generations of self-controlled humans with high moral values...in the long run.</a:t>
            </a:r>
            <a:endParaRPr/>
          </a:p>
          <a:p>
            <a:pPr indent="0" lvl="0" marL="0" rtl="0" algn="ctr">
              <a:spcBef>
                <a:spcPts val="600"/>
              </a:spcBef>
              <a:spcAft>
                <a:spcPts val="0"/>
              </a:spcAft>
              <a:buNone/>
            </a:pPr>
            <a:r>
              <a:t/>
            </a:r>
            <a:endParaRPr/>
          </a:p>
          <a:p>
            <a:pPr indent="0" lvl="0" marL="0" rtl="0" algn="ctr">
              <a:spcBef>
                <a:spcPts val="600"/>
              </a:spcBef>
              <a:spcAft>
                <a:spcPts val="0"/>
              </a:spcAft>
              <a:buNone/>
            </a:pPr>
            <a:r>
              <a:rPr b="1" i="1" lang="en-US">
                <a:solidFill>
                  <a:srgbClr val="783F04"/>
                </a:solidFill>
                <a:highlight>
                  <a:srgbClr val="FFFF00"/>
                </a:highlight>
              </a:rPr>
              <a:t>The wheels of </a:t>
            </a:r>
            <a:r>
              <a:rPr b="1" i="1" lang="en-US" u="sng">
                <a:solidFill>
                  <a:srgbClr val="783F04"/>
                </a:solidFill>
                <a:highlight>
                  <a:srgbClr val="FFFF00"/>
                </a:highlight>
              </a:rPr>
              <a:t>true spiritual knowledge</a:t>
            </a:r>
            <a:r>
              <a:rPr b="1" i="1" lang="en-US">
                <a:solidFill>
                  <a:srgbClr val="783F04"/>
                </a:solidFill>
                <a:highlight>
                  <a:srgbClr val="FFFF00"/>
                </a:highlight>
              </a:rPr>
              <a:t> turn very slowly; but they grind most surely and finely.</a:t>
            </a:r>
            <a:r>
              <a:rPr b="1" i="1" lang="en-US">
                <a:solidFill>
                  <a:srgbClr val="783F04"/>
                </a:solidFill>
              </a:rPr>
              <a:t> </a:t>
            </a:r>
            <a:endParaRPr b="1" i="1">
              <a:solidFill>
                <a:srgbClr val="783F04"/>
              </a:solidFill>
            </a:endParaRPr>
          </a:p>
          <a:p>
            <a:pPr indent="-198120" lvl="0" marL="27432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xEl>
                                              <p:pRg end="0" st="0"/>
                                            </p:txEl>
                                          </p:spTgt>
                                        </p:tgtEl>
                                        <p:attrNameLst>
                                          <p:attrName>style.visibility</p:attrName>
                                        </p:attrNameLst>
                                      </p:cBhvr>
                                      <p:to>
                                        <p:strVal val="visible"/>
                                      </p:to>
                                    </p:set>
                                    <p:animEffect filter="fade" transition="in">
                                      <p:cBhvr>
                                        <p:cTn dur="1000"/>
                                        <p:tgtEl>
                                          <p:spTgt spid="8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xEl>
                                              <p:pRg end="1" st="1"/>
                                            </p:txEl>
                                          </p:spTgt>
                                        </p:tgtEl>
                                        <p:attrNameLst>
                                          <p:attrName>style.visibility</p:attrName>
                                        </p:attrNameLst>
                                      </p:cBhvr>
                                      <p:to>
                                        <p:strVal val="visible"/>
                                      </p:to>
                                    </p:set>
                                    <p:animEffect filter="fade" transition="in">
                                      <p:cBhvr>
                                        <p:cTn dur="1000"/>
                                        <p:tgtEl>
                                          <p:spTgt spid="8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xEl>
                                              <p:pRg end="2" st="2"/>
                                            </p:txEl>
                                          </p:spTgt>
                                        </p:tgtEl>
                                        <p:attrNameLst>
                                          <p:attrName>style.visibility</p:attrName>
                                        </p:attrNameLst>
                                      </p:cBhvr>
                                      <p:to>
                                        <p:strVal val="visible"/>
                                      </p:to>
                                    </p:set>
                                    <p:animEffect filter="fade" transition="in">
                                      <p:cBhvr>
                                        <p:cTn dur="1000"/>
                                        <p:tgtEl>
                                          <p:spTgt spid="8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xEl>
                                              <p:pRg end="3" st="3"/>
                                            </p:txEl>
                                          </p:spTgt>
                                        </p:tgtEl>
                                        <p:attrNameLst>
                                          <p:attrName>style.visibility</p:attrName>
                                        </p:attrNameLst>
                                      </p:cBhvr>
                                      <p:to>
                                        <p:strVal val="visible"/>
                                      </p:to>
                                    </p:set>
                                    <p:animEffect filter="fade" transition="in">
                                      <p:cBhvr>
                                        <p:cTn dur="1000"/>
                                        <p:tgtEl>
                                          <p:spTgt spid="8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xEl>
                                              <p:pRg end="4" st="4"/>
                                            </p:txEl>
                                          </p:spTgt>
                                        </p:tgtEl>
                                        <p:attrNameLst>
                                          <p:attrName>style.visibility</p:attrName>
                                        </p:attrNameLst>
                                      </p:cBhvr>
                                      <p:to>
                                        <p:strVal val="visible"/>
                                      </p:to>
                                    </p:set>
                                    <p:animEffect filter="fade" transition="in">
                                      <p:cBhvr>
                                        <p:cTn dur="1000"/>
                                        <p:tgtEl>
                                          <p:spTgt spid="8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xEl>
                                              <p:pRg end="5" st="5"/>
                                            </p:txEl>
                                          </p:spTgt>
                                        </p:tgtEl>
                                        <p:attrNameLst>
                                          <p:attrName>style.visibility</p:attrName>
                                        </p:attrNameLst>
                                      </p:cBhvr>
                                      <p:to>
                                        <p:strVal val="visible"/>
                                      </p:to>
                                    </p:set>
                                    <p:animEffect filter="fade" transition="in">
                                      <p:cBhvr>
                                        <p:cTn dur="1000"/>
                                        <p:tgtEl>
                                          <p:spTgt spid="8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xEl>
                                              <p:pRg end="6" st="6"/>
                                            </p:txEl>
                                          </p:spTgt>
                                        </p:tgtEl>
                                        <p:attrNameLst>
                                          <p:attrName>style.visibility</p:attrName>
                                        </p:attrNameLst>
                                      </p:cBhvr>
                                      <p:to>
                                        <p:strVal val="visible"/>
                                      </p:to>
                                    </p:set>
                                    <p:animEffect filter="fade" transition="in">
                                      <p:cBhvr>
                                        <p:cTn dur="1000"/>
                                        <p:tgtEl>
                                          <p:spTgt spid="89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13"/>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Can regular education and spiritual knowledge be integrated?</a:t>
            </a:r>
            <a:endParaRPr/>
          </a:p>
        </p:txBody>
      </p:sp>
      <p:sp>
        <p:nvSpPr>
          <p:cNvPr id="898" name="Google Shape;898;p113"/>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298450" lvl="0" marL="457200" rtl="0" algn="l">
              <a:spcBef>
                <a:spcPts val="600"/>
              </a:spcBef>
              <a:spcAft>
                <a:spcPts val="0"/>
              </a:spcAft>
              <a:buClr>
                <a:srgbClr val="000000"/>
              </a:buClr>
              <a:buSzPts val="1100"/>
              <a:buChar char="●"/>
            </a:pPr>
            <a:r>
              <a:rPr lang="en-US">
                <a:solidFill>
                  <a:srgbClr val="000000"/>
                </a:solidFill>
              </a:rPr>
              <a:t>Can education and spiritual knowledge be integrated?</a:t>
            </a:r>
            <a:endParaRPr>
              <a:solidFill>
                <a:srgbClr val="000000"/>
              </a:solidFill>
            </a:endParaRPr>
          </a:p>
          <a:p>
            <a:pPr indent="0" lvl="0" marL="0" rtl="0" algn="l">
              <a:spcBef>
                <a:spcPts val="600"/>
              </a:spcBef>
              <a:spcAft>
                <a:spcPts val="0"/>
              </a:spcAft>
              <a:buNone/>
            </a:pPr>
            <a:r>
              <a:t/>
            </a:r>
            <a:endParaRPr>
              <a:solidFill>
                <a:srgbClr val="000000"/>
              </a:solidFill>
            </a:endParaRPr>
          </a:p>
          <a:p>
            <a:pPr indent="-317500" lvl="0" marL="457200" rtl="0" algn="l">
              <a:spcBef>
                <a:spcPts val="600"/>
              </a:spcBef>
              <a:spcAft>
                <a:spcPts val="0"/>
              </a:spcAft>
              <a:buClr>
                <a:srgbClr val="85200C"/>
              </a:buClr>
              <a:buSzPts val="1400"/>
              <a:buChar char="●"/>
            </a:pPr>
            <a:r>
              <a:rPr lang="en-US">
                <a:solidFill>
                  <a:srgbClr val="85200C"/>
                </a:solidFill>
              </a:rPr>
              <a:t>Will this integration lead to a fair society and protection of the environment?</a:t>
            </a:r>
            <a:endParaRPr>
              <a:solidFill>
                <a:srgbClr val="85200C"/>
              </a:solidFill>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US"/>
              <a:t>Certainly! And there is a precedent too!</a:t>
            </a:r>
            <a:endParaRPr/>
          </a:p>
          <a:p>
            <a:pPr indent="0" lvl="0" marL="0" rtl="0" algn="l">
              <a:spcBef>
                <a:spcPts val="600"/>
              </a:spcBef>
              <a:spcAft>
                <a:spcPts val="0"/>
              </a:spcAft>
              <a:buNone/>
            </a:pPr>
            <a:r>
              <a:t/>
            </a:r>
            <a:endParaRPr/>
          </a:p>
          <a:p>
            <a:pPr indent="-317500" lvl="0" marL="457200" rtl="0" algn="l">
              <a:spcBef>
                <a:spcPts val="600"/>
              </a:spcBef>
              <a:spcAft>
                <a:spcPts val="0"/>
              </a:spcAft>
              <a:buClr>
                <a:srgbClr val="006600"/>
              </a:buClr>
              <a:buSzPts val="1400"/>
              <a:buChar char="●"/>
            </a:pPr>
            <a:r>
              <a:rPr lang="en-US">
                <a:solidFill>
                  <a:srgbClr val="006600"/>
                </a:solidFill>
              </a:rPr>
              <a:t>Incidentally, modern (western) society is not the first society to be an education-based society.</a:t>
            </a:r>
            <a:endParaRPr>
              <a:solidFill>
                <a:srgbClr val="0066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0" st="0"/>
                                            </p:txEl>
                                          </p:spTgt>
                                        </p:tgtEl>
                                        <p:attrNameLst>
                                          <p:attrName>style.visibility</p:attrName>
                                        </p:attrNameLst>
                                      </p:cBhvr>
                                      <p:to>
                                        <p:strVal val="visible"/>
                                      </p:to>
                                    </p:set>
                                    <p:animEffect filter="fade" transition="in">
                                      <p:cBhvr>
                                        <p:cTn dur="1000"/>
                                        <p:tgtEl>
                                          <p:spTgt spid="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1" st="1"/>
                                            </p:txEl>
                                          </p:spTgt>
                                        </p:tgtEl>
                                        <p:attrNameLst>
                                          <p:attrName>style.visibility</p:attrName>
                                        </p:attrNameLst>
                                      </p:cBhvr>
                                      <p:to>
                                        <p:strVal val="visible"/>
                                      </p:to>
                                    </p:set>
                                    <p:animEffect filter="fade" transition="in">
                                      <p:cBhvr>
                                        <p:cTn dur="1000"/>
                                        <p:tgtEl>
                                          <p:spTgt spid="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2" st="2"/>
                                            </p:txEl>
                                          </p:spTgt>
                                        </p:tgtEl>
                                        <p:attrNameLst>
                                          <p:attrName>style.visibility</p:attrName>
                                        </p:attrNameLst>
                                      </p:cBhvr>
                                      <p:to>
                                        <p:strVal val="visible"/>
                                      </p:to>
                                    </p:set>
                                    <p:animEffect filter="fade" transition="in">
                                      <p:cBhvr>
                                        <p:cTn dur="1000"/>
                                        <p:tgtEl>
                                          <p:spTgt spid="8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3" st="3"/>
                                            </p:txEl>
                                          </p:spTgt>
                                        </p:tgtEl>
                                        <p:attrNameLst>
                                          <p:attrName>style.visibility</p:attrName>
                                        </p:attrNameLst>
                                      </p:cBhvr>
                                      <p:to>
                                        <p:strVal val="visible"/>
                                      </p:to>
                                    </p:set>
                                    <p:animEffect filter="fade" transition="in">
                                      <p:cBhvr>
                                        <p:cTn dur="1000"/>
                                        <p:tgtEl>
                                          <p:spTgt spid="8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4" st="4"/>
                                            </p:txEl>
                                          </p:spTgt>
                                        </p:tgtEl>
                                        <p:attrNameLst>
                                          <p:attrName>style.visibility</p:attrName>
                                        </p:attrNameLst>
                                      </p:cBhvr>
                                      <p:to>
                                        <p:strVal val="visible"/>
                                      </p:to>
                                    </p:set>
                                    <p:animEffect filter="fade" transition="in">
                                      <p:cBhvr>
                                        <p:cTn dur="1000"/>
                                        <p:tgtEl>
                                          <p:spTgt spid="8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5" st="5"/>
                                            </p:txEl>
                                          </p:spTgt>
                                        </p:tgtEl>
                                        <p:attrNameLst>
                                          <p:attrName>style.visibility</p:attrName>
                                        </p:attrNameLst>
                                      </p:cBhvr>
                                      <p:to>
                                        <p:strVal val="visible"/>
                                      </p:to>
                                    </p:set>
                                    <p:animEffect filter="fade" transition="in">
                                      <p:cBhvr>
                                        <p:cTn dur="1000"/>
                                        <p:tgtEl>
                                          <p:spTgt spid="8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6" st="6"/>
                                            </p:txEl>
                                          </p:spTgt>
                                        </p:tgtEl>
                                        <p:attrNameLst>
                                          <p:attrName>style.visibility</p:attrName>
                                        </p:attrNameLst>
                                      </p:cBhvr>
                                      <p:to>
                                        <p:strVal val="visible"/>
                                      </p:to>
                                    </p:set>
                                    <p:animEffect filter="fade" transition="in">
                                      <p:cBhvr>
                                        <p:cTn dur="1000"/>
                                        <p:tgtEl>
                                          <p:spTgt spid="89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pic>
        <p:nvPicPr>
          <p:cNvPr id="903" name="Google Shape;903;p114"/>
          <p:cNvPicPr preferRelativeResize="0"/>
          <p:nvPr/>
        </p:nvPicPr>
        <p:blipFill>
          <a:blip r:embed="rId3">
            <a:alphaModFix/>
          </a:blip>
          <a:stretch>
            <a:fillRect/>
          </a:stretch>
        </p:blipFill>
        <p:spPr>
          <a:xfrm>
            <a:off x="49075" y="0"/>
            <a:ext cx="9094925" cy="67622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1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Sustainability of The Vedic Society</a:t>
            </a:r>
            <a:endParaRPr b="1" i="0" sz="3200" u="none" cap="none" strike="noStrike">
              <a:solidFill>
                <a:srgbClr val="C73C39"/>
              </a:solidFill>
              <a:latin typeface="Arial"/>
              <a:ea typeface="Arial"/>
              <a:cs typeface="Arial"/>
              <a:sym typeface="Arial"/>
            </a:endParaRPr>
          </a:p>
        </p:txBody>
      </p:sp>
      <p:sp>
        <p:nvSpPr>
          <p:cNvPr id="910" name="Google Shape;910;p115"/>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600"/>
              </a:spcBef>
              <a:spcAft>
                <a:spcPts val="0"/>
              </a:spcAft>
              <a:buClr>
                <a:schemeClr val="accent1"/>
              </a:buClr>
              <a:buSzPts val="1200"/>
              <a:buFont typeface="Arial"/>
              <a:buChar char="●"/>
            </a:pPr>
            <a:r>
              <a:rPr b="0" i="0" lang="en-US" sz="2400" u="none" cap="none" strike="noStrike">
                <a:solidFill>
                  <a:srgbClr val="0000FF"/>
                </a:solidFill>
                <a:latin typeface="Arial"/>
                <a:ea typeface="Arial"/>
                <a:cs typeface="Arial"/>
                <a:sym typeface="Arial"/>
              </a:rPr>
              <a:t>The ancient Indian (Vedic) culture, was a knowledge-based culture. “Veda” itself means “knowledge”.</a:t>
            </a:r>
            <a:endParaRPr b="0" i="0" sz="2600" u="none" cap="none" strike="noStrike">
              <a:solidFill>
                <a:srgbClr val="0000FF"/>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150" u="none" cap="none" strike="noStrike">
                <a:solidFill>
                  <a:schemeClr val="dk1"/>
                </a:solidFill>
                <a:latin typeface="Arial"/>
                <a:ea typeface="Arial"/>
                <a:cs typeface="Arial"/>
                <a:sym typeface="Arial"/>
              </a:rPr>
              <a:t>Education was started at an early age (like today).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1" i="0" lang="en-US" sz="2150" u="none" cap="none" strike="noStrike">
                <a:solidFill>
                  <a:srgbClr val="0000FF"/>
                </a:solidFill>
                <a:latin typeface="Arial"/>
                <a:ea typeface="Arial"/>
                <a:cs typeface="Arial"/>
                <a:sym typeface="Arial"/>
              </a:rPr>
              <a:t>But spiritual and worldly knowledge were integrated.</a:t>
            </a:r>
            <a:r>
              <a:rPr b="1" i="0" lang="en-US" sz="2150" u="none" cap="none" strike="noStrike">
                <a:solidFill>
                  <a:schemeClr val="dk1"/>
                </a:solidFill>
                <a:latin typeface="Arial"/>
                <a:ea typeface="Arial"/>
                <a:cs typeface="Arial"/>
                <a:sym typeface="Arial"/>
              </a:rPr>
              <a:t> </a:t>
            </a:r>
            <a:endParaRPr b="1" i="0" sz="215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1" i="0" lang="en-US" sz="2150" u="none" cap="none" strike="noStrike">
                <a:solidFill>
                  <a:srgbClr val="00823B"/>
                </a:solidFill>
                <a:latin typeface="Arial"/>
                <a:ea typeface="Arial"/>
                <a:cs typeface="Arial"/>
                <a:sym typeface="Arial"/>
              </a:rPr>
              <a:t>In the formative years</a:t>
            </a:r>
            <a:r>
              <a:rPr b="1" lang="en-US" sz="2150">
                <a:solidFill>
                  <a:srgbClr val="00823B"/>
                </a:solidFill>
              </a:rPr>
              <a:t> of a child, the education given was predominantly spiritual. </a:t>
            </a:r>
            <a:r>
              <a:rPr b="1" i="0" lang="en-US" sz="2150" u="none" cap="none" strike="noStrike">
                <a:solidFill>
                  <a:srgbClr val="00823B"/>
                </a:solidFill>
                <a:latin typeface="Arial"/>
                <a:ea typeface="Arial"/>
                <a:cs typeface="Arial"/>
                <a:sym typeface="Arial"/>
              </a:rPr>
              <a:t> </a:t>
            </a:r>
            <a:endParaRPr b="0" i="0" sz="2300" u="none" cap="none" strike="noStrike">
              <a:solidFill>
                <a:srgbClr val="00823B"/>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150" u="none" cap="none" strike="noStrike">
                <a:solidFill>
                  <a:srgbClr val="9900FF"/>
                </a:solidFill>
                <a:latin typeface="Arial"/>
                <a:ea typeface="Arial"/>
                <a:cs typeface="Arial"/>
                <a:sym typeface="Arial"/>
              </a:rPr>
              <a:t>There was great emphasis on complete and deep understanding through analysis and discussion. It was not dogmatic moral instruction. </a:t>
            </a:r>
            <a:r>
              <a:rPr b="0" i="0" lang="en-US" sz="2150" u="none" cap="none" strike="noStrike">
                <a:solidFill>
                  <a:schemeClr val="dk1"/>
                </a:solidFill>
                <a:latin typeface="Arial"/>
                <a:ea typeface="Arial"/>
                <a:cs typeface="Arial"/>
                <a:sym typeface="Arial"/>
              </a:rPr>
              <a:t> </a:t>
            </a:r>
            <a:endParaRPr b="0" i="0" sz="2300" u="none" cap="none" strike="noStrike">
              <a:solidFill>
                <a:schemeClr val="dk1"/>
              </a:solidFill>
              <a:latin typeface="Arial"/>
              <a:ea typeface="Arial"/>
              <a:cs typeface="Arial"/>
              <a:sym typeface="Arial"/>
            </a:endParaRPr>
          </a:p>
          <a:p>
            <a:pPr indent="-281940" lvl="1" marL="548640" marR="0" rtl="0" algn="l">
              <a:spcBef>
                <a:spcPts val="0"/>
              </a:spcBef>
              <a:spcAft>
                <a:spcPts val="0"/>
              </a:spcAft>
              <a:buClr>
                <a:srgbClr val="00823B"/>
              </a:buClr>
              <a:buSzPts val="1050"/>
              <a:buFont typeface="Arial"/>
              <a:buChar char="●"/>
            </a:pPr>
            <a:r>
              <a:rPr b="0" i="0" lang="en-US" sz="2150" u="none" cap="none" strike="noStrike">
                <a:solidFill>
                  <a:srgbClr val="00823B"/>
                </a:solidFill>
                <a:latin typeface="Arial"/>
                <a:ea typeface="Arial"/>
                <a:cs typeface="Arial"/>
                <a:sym typeface="Arial"/>
              </a:rPr>
              <a:t>Questions from the student were encouraged and answered at length. </a:t>
            </a:r>
            <a:endParaRPr b="0" i="0" sz="2300" u="none" cap="none" strike="noStrike">
              <a:solidFill>
                <a:srgbClr val="00823B"/>
              </a:solidFill>
              <a:latin typeface="Arial"/>
              <a:ea typeface="Arial"/>
              <a:cs typeface="Arial"/>
              <a:sym typeface="Arial"/>
            </a:endParaRPr>
          </a:p>
          <a:p>
            <a:pPr indent="-281940" lvl="1" marL="548640" marR="0" rtl="0" algn="l">
              <a:spcBef>
                <a:spcPts val="0"/>
              </a:spcBef>
              <a:spcAft>
                <a:spcPts val="0"/>
              </a:spcAft>
              <a:buClr>
                <a:srgbClr val="783F04"/>
              </a:buClr>
              <a:buSzPts val="1050"/>
              <a:buFont typeface="Arial"/>
              <a:buChar char="●"/>
            </a:pPr>
            <a:r>
              <a:rPr b="0" i="0" lang="en-US" sz="2150" u="none" cap="none" strike="noStrike">
                <a:solidFill>
                  <a:srgbClr val="783F04"/>
                </a:solidFill>
                <a:latin typeface="Arial"/>
                <a:ea typeface="Arial"/>
                <a:cs typeface="Arial"/>
                <a:sym typeface="Arial"/>
              </a:rPr>
              <a:t>Learning was through listening from the Guru, by following the Guru’s example, by observation (of oneself, others and nature), and through performing practical action.</a:t>
            </a:r>
            <a:endParaRPr b="0" i="0" sz="2300" u="none" cap="none" strike="noStrike">
              <a:solidFill>
                <a:srgbClr val="783F04"/>
              </a:solidFill>
              <a:latin typeface="Arial"/>
              <a:ea typeface="Arial"/>
              <a:cs typeface="Arial"/>
              <a:sym typeface="Arial"/>
            </a:endParaRPr>
          </a:p>
          <a:p>
            <a:pPr indent="0" lvl="0" marL="457200" marR="0" rtl="0" algn="l">
              <a:spcBef>
                <a:spcPts val="500"/>
              </a:spcBef>
              <a:spcAft>
                <a:spcPts val="0"/>
              </a:spcAft>
              <a:buNone/>
            </a:pPr>
            <a:r>
              <a:t/>
            </a:r>
            <a:endParaRPr b="0" i="0" sz="2300" u="none" cap="none" strike="noStrike">
              <a:solidFill>
                <a:schemeClr val="dk1"/>
              </a:solidFill>
              <a:latin typeface="Arial"/>
              <a:ea typeface="Arial"/>
              <a:cs typeface="Arial"/>
              <a:sym typeface="Arial"/>
            </a:endParaRPr>
          </a:p>
        </p:txBody>
      </p:sp>
      <p:sp>
        <p:nvSpPr>
          <p:cNvPr id="911" name="Google Shape;911;p115"/>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0" st="0"/>
                                            </p:txEl>
                                          </p:spTgt>
                                        </p:tgtEl>
                                        <p:attrNameLst>
                                          <p:attrName>style.visibility</p:attrName>
                                        </p:attrNameLst>
                                      </p:cBhvr>
                                      <p:to>
                                        <p:strVal val="visible"/>
                                      </p:to>
                                    </p:set>
                                    <p:animEffect filter="fade" transition="in">
                                      <p:cBhvr>
                                        <p:cTn dur="1000"/>
                                        <p:tgtEl>
                                          <p:spTgt spid="9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1" st="1"/>
                                            </p:txEl>
                                          </p:spTgt>
                                        </p:tgtEl>
                                        <p:attrNameLst>
                                          <p:attrName>style.visibility</p:attrName>
                                        </p:attrNameLst>
                                      </p:cBhvr>
                                      <p:to>
                                        <p:strVal val="visible"/>
                                      </p:to>
                                    </p:set>
                                    <p:animEffect filter="fade" transition="in">
                                      <p:cBhvr>
                                        <p:cTn dur="1000"/>
                                        <p:tgtEl>
                                          <p:spTgt spid="9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2" st="2"/>
                                            </p:txEl>
                                          </p:spTgt>
                                        </p:tgtEl>
                                        <p:attrNameLst>
                                          <p:attrName>style.visibility</p:attrName>
                                        </p:attrNameLst>
                                      </p:cBhvr>
                                      <p:to>
                                        <p:strVal val="visible"/>
                                      </p:to>
                                    </p:set>
                                    <p:animEffect filter="fade" transition="in">
                                      <p:cBhvr>
                                        <p:cTn dur="1000"/>
                                        <p:tgtEl>
                                          <p:spTgt spid="9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3" st="3"/>
                                            </p:txEl>
                                          </p:spTgt>
                                        </p:tgtEl>
                                        <p:attrNameLst>
                                          <p:attrName>style.visibility</p:attrName>
                                        </p:attrNameLst>
                                      </p:cBhvr>
                                      <p:to>
                                        <p:strVal val="visible"/>
                                      </p:to>
                                    </p:set>
                                    <p:animEffect filter="fade" transition="in">
                                      <p:cBhvr>
                                        <p:cTn dur="1000"/>
                                        <p:tgtEl>
                                          <p:spTgt spid="9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4" st="4"/>
                                            </p:txEl>
                                          </p:spTgt>
                                        </p:tgtEl>
                                        <p:attrNameLst>
                                          <p:attrName>style.visibility</p:attrName>
                                        </p:attrNameLst>
                                      </p:cBhvr>
                                      <p:to>
                                        <p:strVal val="visible"/>
                                      </p:to>
                                    </p:set>
                                    <p:animEffect filter="fade" transition="in">
                                      <p:cBhvr>
                                        <p:cTn dur="1000"/>
                                        <p:tgtEl>
                                          <p:spTgt spid="9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5" st="5"/>
                                            </p:txEl>
                                          </p:spTgt>
                                        </p:tgtEl>
                                        <p:attrNameLst>
                                          <p:attrName>style.visibility</p:attrName>
                                        </p:attrNameLst>
                                      </p:cBhvr>
                                      <p:to>
                                        <p:strVal val="visible"/>
                                      </p:to>
                                    </p:set>
                                    <p:animEffect filter="fade" transition="in">
                                      <p:cBhvr>
                                        <p:cTn dur="1000"/>
                                        <p:tgtEl>
                                          <p:spTgt spid="9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6" st="6"/>
                                            </p:txEl>
                                          </p:spTgt>
                                        </p:tgtEl>
                                        <p:attrNameLst>
                                          <p:attrName>style.visibility</p:attrName>
                                        </p:attrNameLst>
                                      </p:cBhvr>
                                      <p:to>
                                        <p:strVal val="visible"/>
                                      </p:to>
                                    </p:set>
                                    <p:animEffect filter="fade" transition="in">
                                      <p:cBhvr>
                                        <p:cTn dur="1000"/>
                                        <p:tgtEl>
                                          <p:spTgt spid="9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7" st="7"/>
                                            </p:txEl>
                                          </p:spTgt>
                                        </p:tgtEl>
                                        <p:attrNameLst>
                                          <p:attrName>style.visibility</p:attrName>
                                        </p:attrNameLst>
                                      </p:cBhvr>
                                      <p:to>
                                        <p:strVal val="visible"/>
                                      </p:to>
                                    </p:set>
                                    <p:animEffect filter="fade" transition="in">
                                      <p:cBhvr>
                                        <p:cTn dur="1000"/>
                                        <p:tgtEl>
                                          <p:spTgt spid="91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1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3200" u="none" cap="none" strike="noStrike">
                <a:solidFill>
                  <a:srgbClr val="C73C39"/>
                </a:solidFill>
                <a:latin typeface="Arial"/>
                <a:ea typeface="Arial"/>
                <a:cs typeface="Arial"/>
                <a:sym typeface="Arial"/>
              </a:rPr>
              <a:t>Sustainability of The Vedic Society</a:t>
            </a:r>
            <a:endParaRPr b="1" i="0" sz="3200" u="none" cap="none" strike="noStrike">
              <a:solidFill>
                <a:srgbClr val="C73C39"/>
              </a:solidFill>
              <a:latin typeface="Arial"/>
              <a:ea typeface="Arial"/>
              <a:cs typeface="Arial"/>
              <a:sym typeface="Arial"/>
            </a:endParaRPr>
          </a:p>
        </p:txBody>
      </p:sp>
      <p:sp>
        <p:nvSpPr>
          <p:cNvPr id="918" name="Google Shape;918;p116"/>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p>
            <a:pPr indent="-281940" lvl="1" marL="548640" marR="0" rtl="0" algn="l">
              <a:spcBef>
                <a:spcPts val="500"/>
              </a:spcBef>
              <a:spcAft>
                <a:spcPts val="0"/>
              </a:spcAft>
              <a:buClr>
                <a:schemeClr val="accent2"/>
              </a:buClr>
              <a:buSzPts val="1050"/>
              <a:buFont typeface="Arial"/>
              <a:buChar char="●"/>
            </a:pPr>
            <a:r>
              <a:rPr lang="en-US"/>
              <a:t>The focus was on dedicating one’s life to far higher goals than mere survival.</a:t>
            </a:r>
            <a:endParaRPr/>
          </a:p>
          <a:p>
            <a:pPr indent="-281940" lvl="1" marL="548640" marR="0" rtl="0" algn="l">
              <a:spcBef>
                <a:spcPts val="0"/>
              </a:spcBef>
              <a:spcAft>
                <a:spcPts val="0"/>
              </a:spcAft>
              <a:buClr>
                <a:srgbClr val="1C4587"/>
              </a:buClr>
              <a:buSzPts val="1050"/>
              <a:buFont typeface="Arial"/>
              <a:buChar char="●"/>
            </a:pPr>
            <a:r>
              <a:rPr b="0" i="0" lang="en-US" sz="2300" u="none" cap="none" strike="noStrike">
                <a:solidFill>
                  <a:srgbClr val="1C4587"/>
                </a:solidFill>
                <a:latin typeface="Arial"/>
                <a:ea typeface="Arial"/>
                <a:cs typeface="Arial"/>
                <a:sym typeface="Arial"/>
              </a:rPr>
              <a:t>Dharma (righteous, just or moral behavior) was the ideal for everyone. </a:t>
            </a:r>
            <a:endParaRPr b="0" i="0" sz="2300" u="none" cap="none" strike="noStrike">
              <a:solidFill>
                <a:srgbClr val="1C4587"/>
              </a:solidFill>
              <a:latin typeface="Arial"/>
              <a:ea typeface="Arial"/>
              <a:cs typeface="Arial"/>
              <a:sym typeface="Arial"/>
            </a:endParaRPr>
          </a:p>
          <a:p>
            <a:pPr indent="-281940" lvl="1" marL="548640" marR="0" rtl="0" algn="l">
              <a:spcBef>
                <a:spcPts val="0"/>
              </a:spcBef>
              <a:spcAft>
                <a:spcPts val="0"/>
              </a:spcAft>
              <a:buClr>
                <a:srgbClr val="741B47"/>
              </a:buClr>
              <a:buSzPts val="1050"/>
              <a:buFont typeface="Arial"/>
              <a:buChar char="●"/>
            </a:pPr>
            <a:r>
              <a:rPr b="0" i="0" lang="en-US" sz="2300" u="none" cap="none" strike="noStrike">
                <a:solidFill>
                  <a:srgbClr val="741B47"/>
                </a:solidFill>
                <a:latin typeface="Arial"/>
                <a:ea typeface="Arial"/>
                <a:cs typeface="Arial"/>
                <a:sym typeface="Arial"/>
              </a:rPr>
              <a:t>The greatest Dharma was defined as “Ahimsa” which is not harming any living being (humans, animals &amp; plants). </a:t>
            </a:r>
            <a:endParaRPr b="0" i="0" sz="2300" u="none" cap="none" strike="noStrike">
              <a:solidFill>
                <a:srgbClr val="741B47"/>
              </a:solidFill>
              <a:latin typeface="Arial"/>
              <a:ea typeface="Arial"/>
              <a:cs typeface="Arial"/>
              <a:sym typeface="Arial"/>
            </a:endParaRPr>
          </a:p>
          <a:p>
            <a:pPr indent="-281940" lvl="1" marL="548640" marR="0" rtl="0" algn="l">
              <a:spcBef>
                <a:spcPts val="0"/>
              </a:spcBef>
              <a:spcAft>
                <a:spcPts val="0"/>
              </a:spcAft>
              <a:buClr>
                <a:schemeClr val="accent2"/>
              </a:buClr>
              <a:buSzPts val="1050"/>
              <a:buFont typeface="Arial"/>
              <a:buChar char="●"/>
            </a:pPr>
            <a:r>
              <a:rPr b="0" i="0" lang="en-US" sz="2300" u="none" cap="none" strike="noStrike">
                <a:solidFill>
                  <a:schemeClr val="dk1"/>
                </a:solidFill>
                <a:latin typeface="Arial"/>
                <a:ea typeface="Arial"/>
                <a:cs typeface="Arial"/>
                <a:sym typeface="Arial"/>
              </a:rPr>
              <a:t>The law of Karma, heaven and hell were explained in detail as a reward and penalty system; rather than as a threat. </a:t>
            </a:r>
            <a:endParaRPr b="0" i="0" sz="2300" u="none" cap="none" strike="noStrike">
              <a:solidFill>
                <a:schemeClr val="dk1"/>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600" u="none" cap="none" strike="noStrike">
                <a:solidFill>
                  <a:srgbClr val="0000FF"/>
                </a:solidFill>
                <a:latin typeface="Arial"/>
                <a:ea typeface="Arial"/>
                <a:cs typeface="Arial"/>
                <a:sym typeface="Arial"/>
              </a:rPr>
              <a:t>This society produced great stalwarts of impeccable character.  </a:t>
            </a:r>
            <a:endParaRPr b="0" i="0" sz="2600" u="none" cap="none" strike="noStrike">
              <a:solidFill>
                <a:srgbClr val="0000FF"/>
              </a:solidFill>
              <a:latin typeface="Arial"/>
              <a:ea typeface="Arial"/>
              <a:cs typeface="Arial"/>
              <a:sym typeface="Arial"/>
            </a:endParaRPr>
          </a:p>
          <a:p>
            <a:pPr indent="-274320" lvl="0" marL="274320" marR="0" rtl="0" algn="l">
              <a:spcBef>
                <a:spcPts val="0"/>
              </a:spcBef>
              <a:spcAft>
                <a:spcPts val="0"/>
              </a:spcAft>
              <a:buClr>
                <a:schemeClr val="accent1"/>
              </a:buClr>
              <a:buSzPts val="1200"/>
              <a:buFont typeface="Arial"/>
              <a:buChar char="●"/>
            </a:pPr>
            <a:r>
              <a:rPr b="0" i="0" lang="en-US" sz="2600" u="none" cap="none" strike="noStrike">
                <a:solidFill>
                  <a:srgbClr val="000000"/>
                </a:solidFill>
                <a:latin typeface="Arial"/>
                <a:ea typeface="Arial"/>
                <a:cs typeface="Arial"/>
                <a:sym typeface="Arial"/>
              </a:rPr>
              <a:t>Of course there were unjust people and criminals, but they were very few (unlike today). </a:t>
            </a:r>
            <a:endParaRPr b="0" i="0" sz="2600" u="none" cap="none" strike="noStrike">
              <a:solidFill>
                <a:srgbClr val="000000"/>
              </a:solidFill>
              <a:latin typeface="Arial"/>
              <a:ea typeface="Arial"/>
              <a:cs typeface="Arial"/>
              <a:sym typeface="Arial"/>
            </a:endParaRPr>
          </a:p>
          <a:p>
            <a:pPr indent="-198120" lvl="0" marL="274320" marR="0" rtl="0" algn="l">
              <a:spcBef>
                <a:spcPts val="600"/>
              </a:spcBef>
              <a:spcAft>
                <a:spcPts val="0"/>
              </a:spcAft>
              <a:buClr>
                <a:schemeClr val="accent1"/>
              </a:buClr>
              <a:buSzPts val="1200"/>
              <a:buFont typeface="Arial"/>
              <a:buNone/>
            </a:pPr>
            <a:r>
              <a:t/>
            </a:r>
            <a:endParaRPr b="0" i="0" sz="2600" u="none" cap="none" strike="noStrike">
              <a:solidFill>
                <a:srgbClr val="0000FF"/>
              </a:solidFill>
              <a:latin typeface="Arial"/>
              <a:ea typeface="Arial"/>
              <a:cs typeface="Arial"/>
              <a:sym typeface="Arial"/>
            </a:endParaRPr>
          </a:p>
        </p:txBody>
      </p:sp>
      <p:sp>
        <p:nvSpPr>
          <p:cNvPr id="919" name="Google Shape;919;p116"/>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0" st="0"/>
                                            </p:txEl>
                                          </p:spTgt>
                                        </p:tgtEl>
                                        <p:attrNameLst>
                                          <p:attrName>style.visibility</p:attrName>
                                        </p:attrNameLst>
                                      </p:cBhvr>
                                      <p:to>
                                        <p:strVal val="visible"/>
                                      </p:to>
                                    </p:set>
                                    <p:animEffect filter="fade" transition="in">
                                      <p:cBhvr>
                                        <p:cTn dur="1000"/>
                                        <p:tgtEl>
                                          <p:spTgt spid="9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1" st="1"/>
                                            </p:txEl>
                                          </p:spTgt>
                                        </p:tgtEl>
                                        <p:attrNameLst>
                                          <p:attrName>style.visibility</p:attrName>
                                        </p:attrNameLst>
                                      </p:cBhvr>
                                      <p:to>
                                        <p:strVal val="visible"/>
                                      </p:to>
                                    </p:set>
                                    <p:animEffect filter="fade" transition="in">
                                      <p:cBhvr>
                                        <p:cTn dur="1000"/>
                                        <p:tgtEl>
                                          <p:spTgt spid="9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2" st="2"/>
                                            </p:txEl>
                                          </p:spTgt>
                                        </p:tgtEl>
                                        <p:attrNameLst>
                                          <p:attrName>style.visibility</p:attrName>
                                        </p:attrNameLst>
                                      </p:cBhvr>
                                      <p:to>
                                        <p:strVal val="visible"/>
                                      </p:to>
                                    </p:set>
                                    <p:animEffect filter="fade" transition="in">
                                      <p:cBhvr>
                                        <p:cTn dur="1000"/>
                                        <p:tgtEl>
                                          <p:spTgt spid="9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3" st="3"/>
                                            </p:txEl>
                                          </p:spTgt>
                                        </p:tgtEl>
                                        <p:attrNameLst>
                                          <p:attrName>style.visibility</p:attrName>
                                        </p:attrNameLst>
                                      </p:cBhvr>
                                      <p:to>
                                        <p:strVal val="visible"/>
                                      </p:to>
                                    </p:set>
                                    <p:animEffect filter="fade" transition="in">
                                      <p:cBhvr>
                                        <p:cTn dur="1000"/>
                                        <p:tgtEl>
                                          <p:spTgt spid="9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4" st="4"/>
                                            </p:txEl>
                                          </p:spTgt>
                                        </p:tgtEl>
                                        <p:attrNameLst>
                                          <p:attrName>style.visibility</p:attrName>
                                        </p:attrNameLst>
                                      </p:cBhvr>
                                      <p:to>
                                        <p:strVal val="visible"/>
                                      </p:to>
                                    </p:set>
                                    <p:animEffect filter="fade" transition="in">
                                      <p:cBhvr>
                                        <p:cTn dur="1000"/>
                                        <p:tgtEl>
                                          <p:spTgt spid="9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5" st="5"/>
                                            </p:txEl>
                                          </p:spTgt>
                                        </p:tgtEl>
                                        <p:attrNameLst>
                                          <p:attrName>style.visibility</p:attrName>
                                        </p:attrNameLst>
                                      </p:cBhvr>
                                      <p:to>
                                        <p:strVal val="visible"/>
                                      </p:to>
                                    </p:set>
                                    <p:animEffect filter="fade" transition="in">
                                      <p:cBhvr>
                                        <p:cTn dur="1000"/>
                                        <p:tgtEl>
                                          <p:spTgt spid="9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6" st="6"/>
                                            </p:txEl>
                                          </p:spTgt>
                                        </p:tgtEl>
                                        <p:attrNameLst>
                                          <p:attrName>style.visibility</p:attrName>
                                        </p:attrNameLst>
                                      </p:cBhvr>
                                      <p:to>
                                        <p:strVal val="visible"/>
                                      </p:to>
                                    </p:set>
                                    <p:animEffect filter="fade" transition="in">
                                      <p:cBhvr>
                                        <p:cTn dur="1000"/>
                                        <p:tgtEl>
                                          <p:spTgt spid="91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17"/>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Environmental Protection In Vedic Society</a:t>
            </a:r>
            <a:endParaRPr/>
          </a:p>
        </p:txBody>
      </p:sp>
      <p:sp>
        <p:nvSpPr>
          <p:cNvPr id="925" name="Google Shape;925;p117"/>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a:t>Environmental protection through deification of Nature.</a:t>
            </a:r>
            <a:endParaRPr/>
          </a:p>
          <a:p>
            <a:pPr indent="-317500" lvl="0" marL="457200" rtl="0" algn="l">
              <a:spcBef>
                <a:spcPts val="0"/>
              </a:spcBef>
              <a:spcAft>
                <a:spcPts val="0"/>
              </a:spcAft>
              <a:buClr>
                <a:srgbClr val="783F04"/>
              </a:buClr>
              <a:buSzPts val="1400"/>
              <a:buChar char="●"/>
            </a:pPr>
            <a:r>
              <a:rPr lang="en-US">
                <a:solidFill>
                  <a:srgbClr val="783F04"/>
                </a:solidFill>
              </a:rPr>
              <a:t>Wise ones superimposed divinity on items in Nature to ensure their protection, even when their actual utility could not be understood by ignorant masses. </a:t>
            </a:r>
            <a:endParaRPr>
              <a:solidFill>
                <a:srgbClr val="783F0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xEl>
                                              <p:pRg end="0" st="0"/>
                                            </p:txEl>
                                          </p:spTgt>
                                        </p:tgtEl>
                                        <p:attrNameLst>
                                          <p:attrName>style.visibility</p:attrName>
                                        </p:attrNameLst>
                                      </p:cBhvr>
                                      <p:to>
                                        <p:strVal val="visible"/>
                                      </p:to>
                                    </p:set>
                                    <p:animEffect filter="fade" transition="in">
                                      <p:cBhvr>
                                        <p:cTn dur="1000"/>
                                        <p:tgtEl>
                                          <p:spTgt spid="9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xEl>
                                              <p:pRg end="1" st="1"/>
                                            </p:txEl>
                                          </p:spTgt>
                                        </p:tgtEl>
                                        <p:attrNameLst>
                                          <p:attrName>style.visibility</p:attrName>
                                        </p:attrNameLst>
                                      </p:cBhvr>
                                      <p:to>
                                        <p:strVal val="visible"/>
                                      </p:to>
                                    </p:set>
                                    <p:animEffect filter="fade" transition="in">
                                      <p:cBhvr>
                                        <p:cTn dur="1000"/>
                                        <p:tgtEl>
                                          <p:spTgt spid="92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1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C73C39"/>
              </a:buClr>
              <a:buFont typeface="Arial"/>
              <a:buNone/>
            </a:pPr>
            <a:r>
              <a:rPr b="1" i="0" lang="en-US" sz="2900" u="none" cap="none" strike="noStrike">
                <a:solidFill>
                  <a:srgbClr val="C73C39"/>
                </a:solidFill>
                <a:latin typeface="Arial"/>
                <a:ea typeface="Arial"/>
                <a:cs typeface="Arial"/>
                <a:sym typeface="Arial"/>
              </a:rPr>
              <a:t>Integration of Science and Spirituality</a:t>
            </a:r>
            <a:endParaRPr b="1" i="0" sz="3200" u="none" cap="none" strike="noStrike">
              <a:solidFill>
                <a:srgbClr val="C73C39"/>
              </a:solidFill>
              <a:latin typeface="Arial"/>
              <a:ea typeface="Arial"/>
              <a:cs typeface="Arial"/>
              <a:sym typeface="Arial"/>
            </a:endParaRPr>
          </a:p>
        </p:txBody>
      </p:sp>
      <p:sp>
        <p:nvSpPr>
          <p:cNvPr id="932" name="Google Shape;932;p118"/>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p>
            <a:pPr indent="-274320" lvl="0" marL="274320" marR="0" rtl="0" algn="ctr">
              <a:spcBef>
                <a:spcPts val="600"/>
              </a:spcBef>
              <a:spcAft>
                <a:spcPts val="0"/>
              </a:spcAft>
              <a:buClr>
                <a:schemeClr val="accent1"/>
              </a:buClr>
              <a:buFont typeface="Arial"/>
              <a:buNone/>
            </a:pPr>
            <a:r>
              <a:t/>
            </a:r>
            <a:endParaRPr b="1">
              <a:solidFill>
                <a:srgbClr val="006600"/>
              </a:solidFill>
            </a:endParaRPr>
          </a:p>
          <a:p>
            <a:pPr indent="-274320" lvl="0" marL="274320" marR="0" rtl="0" algn="ctr">
              <a:spcBef>
                <a:spcPts val="600"/>
              </a:spcBef>
              <a:spcAft>
                <a:spcPts val="0"/>
              </a:spcAft>
              <a:buClr>
                <a:schemeClr val="accent1"/>
              </a:buClr>
              <a:buFont typeface="Arial"/>
              <a:buNone/>
            </a:pPr>
            <a:r>
              <a:t/>
            </a:r>
            <a:endParaRPr b="1">
              <a:solidFill>
                <a:srgbClr val="006600"/>
              </a:solidFill>
            </a:endParaRPr>
          </a:p>
          <a:p>
            <a:pPr indent="-274320" lvl="0" marL="274320" marR="0" rtl="0" algn="ctr">
              <a:spcBef>
                <a:spcPts val="600"/>
              </a:spcBef>
              <a:spcAft>
                <a:spcPts val="0"/>
              </a:spcAft>
              <a:buClr>
                <a:schemeClr val="accent1"/>
              </a:buClr>
              <a:buFont typeface="Arial"/>
              <a:buNone/>
            </a:pPr>
            <a:r>
              <a:rPr b="1" i="0" lang="en-US" sz="2600" u="none" cap="none" strike="noStrike">
                <a:solidFill>
                  <a:srgbClr val="006600"/>
                </a:solidFill>
                <a:latin typeface="Arial"/>
                <a:ea typeface="Arial"/>
                <a:cs typeface="Arial"/>
                <a:sym typeface="Arial"/>
              </a:rPr>
              <a:t>The same high standards of moral integrity can be achieved even today if true spiritual knowledge is integrated with worldly education. </a:t>
            </a:r>
            <a:endParaRPr b="0" i="0" sz="2600" u="none" cap="none" strike="noStrike">
              <a:solidFill>
                <a:srgbClr val="0000FF"/>
              </a:solidFill>
              <a:latin typeface="Arial"/>
              <a:ea typeface="Arial"/>
              <a:cs typeface="Arial"/>
              <a:sym typeface="Arial"/>
            </a:endParaRPr>
          </a:p>
          <a:p>
            <a:pPr indent="-274320" lvl="0" marL="274320" marR="0" rtl="0" algn="ctr">
              <a:spcBef>
                <a:spcPts val="600"/>
              </a:spcBef>
              <a:spcAft>
                <a:spcPts val="0"/>
              </a:spcAft>
              <a:buClr>
                <a:schemeClr val="accent1"/>
              </a:buClr>
              <a:buFont typeface="Arial"/>
              <a:buNone/>
            </a:pPr>
            <a:r>
              <a:t/>
            </a:r>
            <a:endParaRPr b="0" i="0" sz="2600" u="none" cap="none" strike="noStrike">
              <a:solidFill>
                <a:srgbClr val="0000FF"/>
              </a:solidFill>
              <a:latin typeface="Arial"/>
              <a:ea typeface="Arial"/>
              <a:cs typeface="Arial"/>
              <a:sym typeface="Arial"/>
            </a:endParaRPr>
          </a:p>
          <a:p>
            <a:pPr indent="-274320" lvl="0" marL="274320" marR="0" rtl="0" algn="ctr">
              <a:spcBef>
                <a:spcPts val="600"/>
              </a:spcBef>
              <a:spcAft>
                <a:spcPts val="0"/>
              </a:spcAft>
              <a:buClr>
                <a:schemeClr val="accent1"/>
              </a:buClr>
              <a:buFont typeface="Arial"/>
              <a:buNone/>
            </a:pPr>
            <a:r>
              <a:t/>
            </a:r>
            <a:endParaRPr b="0" i="0" sz="2600" u="none" cap="none" strike="noStrike">
              <a:solidFill>
                <a:srgbClr val="0000FF"/>
              </a:solidFill>
              <a:latin typeface="Arial"/>
              <a:ea typeface="Arial"/>
              <a:cs typeface="Arial"/>
              <a:sym typeface="Arial"/>
            </a:endParaRPr>
          </a:p>
          <a:p>
            <a:pPr indent="-274320" lvl="0" marL="274320" marR="0" rtl="0" algn="ctr">
              <a:spcBef>
                <a:spcPts val="600"/>
              </a:spcBef>
              <a:spcAft>
                <a:spcPts val="0"/>
              </a:spcAft>
              <a:buClr>
                <a:schemeClr val="accent1"/>
              </a:buClr>
              <a:buFont typeface="Arial"/>
              <a:buNone/>
            </a:pPr>
            <a:r>
              <a:rPr b="1" i="0" lang="en-US" sz="2600" u="none" cap="none" strike="noStrike">
                <a:solidFill>
                  <a:srgbClr val="C47500"/>
                </a:solidFill>
                <a:latin typeface="Arial"/>
                <a:ea typeface="Arial"/>
                <a:cs typeface="Arial"/>
                <a:sym typeface="Arial"/>
              </a:rPr>
              <a:t>This is also the vision of Amma and our University. </a:t>
            </a:r>
            <a:endParaRPr b="0" i="0" sz="2600" u="none" cap="none" strike="noStrike">
              <a:solidFill>
                <a:srgbClr val="0000FF"/>
              </a:solidFill>
              <a:latin typeface="Arial"/>
              <a:ea typeface="Arial"/>
              <a:cs typeface="Arial"/>
              <a:sym typeface="Arial"/>
            </a:endParaRPr>
          </a:p>
        </p:txBody>
      </p:sp>
      <p:sp>
        <p:nvSpPr>
          <p:cNvPr id="933" name="Google Shape;933;p118"/>
          <p:cNvSpPr txBox="1"/>
          <p:nvPr>
            <p:ph idx="4294967295"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b="0" i="0" sz="1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0" st="0"/>
                                            </p:txEl>
                                          </p:spTgt>
                                        </p:tgtEl>
                                        <p:attrNameLst>
                                          <p:attrName>style.visibility</p:attrName>
                                        </p:attrNameLst>
                                      </p:cBhvr>
                                      <p:to>
                                        <p:strVal val="visible"/>
                                      </p:to>
                                    </p:set>
                                    <p:animEffect filter="fade" transition="in">
                                      <p:cBhvr>
                                        <p:cTn dur="1000"/>
                                        <p:tgtEl>
                                          <p:spTgt spid="9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1" st="1"/>
                                            </p:txEl>
                                          </p:spTgt>
                                        </p:tgtEl>
                                        <p:attrNameLst>
                                          <p:attrName>style.visibility</p:attrName>
                                        </p:attrNameLst>
                                      </p:cBhvr>
                                      <p:to>
                                        <p:strVal val="visible"/>
                                      </p:to>
                                    </p:set>
                                    <p:animEffect filter="fade" transition="in">
                                      <p:cBhvr>
                                        <p:cTn dur="1000"/>
                                        <p:tgtEl>
                                          <p:spTgt spid="9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2" st="2"/>
                                            </p:txEl>
                                          </p:spTgt>
                                        </p:tgtEl>
                                        <p:attrNameLst>
                                          <p:attrName>style.visibility</p:attrName>
                                        </p:attrNameLst>
                                      </p:cBhvr>
                                      <p:to>
                                        <p:strVal val="visible"/>
                                      </p:to>
                                    </p:set>
                                    <p:animEffect filter="fade" transition="in">
                                      <p:cBhvr>
                                        <p:cTn dur="1000"/>
                                        <p:tgtEl>
                                          <p:spTgt spid="9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3" st="3"/>
                                            </p:txEl>
                                          </p:spTgt>
                                        </p:tgtEl>
                                        <p:attrNameLst>
                                          <p:attrName>style.visibility</p:attrName>
                                        </p:attrNameLst>
                                      </p:cBhvr>
                                      <p:to>
                                        <p:strVal val="visible"/>
                                      </p:to>
                                    </p:set>
                                    <p:animEffect filter="fade" transition="in">
                                      <p:cBhvr>
                                        <p:cTn dur="1000"/>
                                        <p:tgtEl>
                                          <p:spTgt spid="9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4" st="4"/>
                                            </p:txEl>
                                          </p:spTgt>
                                        </p:tgtEl>
                                        <p:attrNameLst>
                                          <p:attrName>style.visibility</p:attrName>
                                        </p:attrNameLst>
                                      </p:cBhvr>
                                      <p:to>
                                        <p:strVal val="visible"/>
                                      </p:to>
                                    </p:set>
                                    <p:animEffect filter="fade" transition="in">
                                      <p:cBhvr>
                                        <p:cTn dur="1000"/>
                                        <p:tgtEl>
                                          <p:spTgt spid="9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5" st="5"/>
                                            </p:txEl>
                                          </p:spTgt>
                                        </p:tgtEl>
                                        <p:attrNameLst>
                                          <p:attrName>style.visibility</p:attrName>
                                        </p:attrNameLst>
                                      </p:cBhvr>
                                      <p:to>
                                        <p:strVal val="visible"/>
                                      </p:to>
                                    </p:set>
                                    <p:animEffect filter="fade" transition="in">
                                      <p:cBhvr>
                                        <p:cTn dur="1000"/>
                                        <p:tgtEl>
                                          <p:spTgt spid="9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19"/>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9"/>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198120" lvl="0" marL="274320" rtl="0" algn="l">
              <a:spcBef>
                <a:spcPts val="600"/>
              </a:spcBef>
              <a:spcAft>
                <a:spcPts val="0"/>
              </a:spcAft>
              <a:buNone/>
            </a:pPr>
            <a:r>
              <a:t/>
            </a:r>
            <a:endParaRPr/>
          </a:p>
        </p:txBody>
      </p:sp>
      <p:pic>
        <p:nvPicPr>
          <p:cNvPr id="941" name="Google Shape;941;p119"/>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20"/>
          <p:cNvSpPr txBox="1"/>
          <p:nvPr>
            <p:ph idx="1" type="body"/>
          </p:nvPr>
        </p:nvSpPr>
        <p:spPr>
          <a:xfrm>
            <a:off x="14200" y="1066800"/>
            <a:ext cx="8977500" cy="55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900">
                <a:solidFill>
                  <a:srgbClr val="DA0002"/>
                </a:solidFill>
                <a:latin typeface="Book Antiqua"/>
                <a:ea typeface="Book Antiqua"/>
                <a:cs typeface="Book Antiqua"/>
                <a:sym typeface="Book Antiqua"/>
              </a:rPr>
              <a:t>I often reflect deeply on the future of the Earth, the preservation of nature, and the disappearing harmony between humanity and nature. </a:t>
            </a:r>
            <a:br>
              <a:rPr lang="en-US" sz="2900">
                <a:solidFill>
                  <a:srgbClr val="DA0002"/>
                </a:solidFill>
                <a:latin typeface="Book Antiqua"/>
                <a:ea typeface="Book Antiqua"/>
                <a:cs typeface="Book Antiqua"/>
                <a:sym typeface="Book Antiqua"/>
              </a:rPr>
            </a:br>
            <a:br>
              <a:rPr lang="en-US" sz="2900">
                <a:solidFill>
                  <a:schemeClr val="dk1"/>
                </a:solidFill>
                <a:latin typeface="Book Antiqua"/>
                <a:ea typeface="Book Antiqua"/>
                <a:cs typeface="Book Antiqua"/>
                <a:sym typeface="Book Antiqua"/>
              </a:rPr>
            </a:br>
            <a:r>
              <a:rPr lang="en-US" sz="2900">
                <a:solidFill>
                  <a:schemeClr val="dk1"/>
                </a:solidFill>
                <a:latin typeface="Book Antiqua"/>
                <a:ea typeface="Book Antiqua"/>
                <a:cs typeface="Book Antiqua"/>
                <a:sym typeface="Book Antiqua"/>
              </a:rPr>
              <a:t>This contemplation has led me to the conviction that </a:t>
            </a:r>
            <a:r>
              <a:rPr b="1" lang="en-US" sz="2900">
                <a:solidFill>
                  <a:srgbClr val="0000FF"/>
                </a:solidFill>
                <a:latin typeface="Book Antiqua"/>
                <a:ea typeface="Book Antiqua"/>
                <a:cs typeface="Book Antiqua"/>
                <a:sym typeface="Book Antiqua"/>
              </a:rPr>
              <a:t>science, technology, </a:t>
            </a:r>
            <a:r>
              <a:rPr b="1" lang="en-US" sz="2900">
                <a:solidFill>
                  <a:schemeClr val="dk1"/>
                </a:solidFill>
                <a:latin typeface="Book Antiqua"/>
                <a:ea typeface="Book Antiqua"/>
                <a:cs typeface="Book Antiqua"/>
                <a:sym typeface="Book Antiqua"/>
              </a:rPr>
              <a:t>and </a:t>
            </a:r>
            <a:r>
              <a:rPr b="1" lang="en-US" sz="2900">
                <a:solidFill>
                  <a:srgbClr val="FF9900"/>
                </a:solidFill>
                <a:latin typeface="Book Antiqua"/>
                <a:ea typeface="Book Antiqua"/>
                <a:cs typeface="Book Antiqua"/>
                <a:sym typeface="Book Antiqua"/>
              </a:rPr>
              <a:t>spirituality</a:t>
            </a:r>
            <a:r>
              <a:rPr b="1" lang="en-US" sz="2900">
                <a:solidFill>
                  <a:schemeClr val="dk1"/>
                </a:solidFill>
                <a:latin typeface="Book Antiqua"/>
                <a:ea typeface="Book Antiqua"/>
                <a:cs typeface="Book Antiqua"/>
                <a:sym typeface="Book Antiqua"/>
              </a:rPr>
              <a:t> </a:t>
            </a:r>
            <a:r>
              <a:rPr b="1" lang="en-US" sz="2900">
                <a:solidFill>
                  <a:srgbClr val="000066"/>
                </a:solidFill>
                <a:latin typeface="Book Antiqua"/>
                <a:ea typeface="Book Antiqua"/>
                <a:cs typeface="Book Antiqua"/>
                <a:sym typeface="Book Antiqua"/>
              </a:rPr>
              <a:t>must unite in order to ensure a sustainable and balanced existence of our world</a:t>
            </a:r>
            <a:r>
              <a:rPr lang="en-US" sz="2900">
                <a:solidFill>
                  <a:srgbClr val="000066"/>
                </a:solidFill>
                <a:latin typeface="Book Antiqua"/>
                <a:ea typeface="Book Antiqua"/>
                <a:cs typeface="Book Antiqua"/>
                <a:sym typeface="Book Antiqua"/>
              </a:rPr>
              <a:t>. </a:t>
            </a:r>
            <a:br>
              <a:rPr lang="en-US" sz="2900">
                <a:solidFill>
                  <a:schemeClr val="dk1"/>
                </a:solidFill>
                <a:latin typeface="Book Antiqua"/>
                <a:ea typeface="Book Antiqua"/>
                <a:cs typeface="Book Antiqua"/>
                <a:sym typeface="Book Antiqua"/>
              </a:rPr>
            </a:br>
            <a:br>
              <a:rPr lang="en-US" sz="2900">
                <a:solidFill>
                  <a:schemeClr val="dk1"/>
                </a:solidFill>
                <a:latin typeface="Book Antiqua"/>
                <a:ea typeface="Book Antiqua"/>
                <a:cs typeface="Book Antiqua"/>
                <a:sym typeface="Book Antiqua"/>
              </a:rPr>
            </a:br>
            <a:r>
              <a:rPr lang="en-US" sz="2900">
                <a:solidFill>
                  <a:srgbClr val="38761D"/>
                </a:solidFill>
                <a:latin typeface="Book Antiqua"/>
                <a:ea typeface="Book Antiqua"/>
                <a:cs typeface="Book Antiqua"/>
                <a:sym typeface="Book Antiqua"/>
              </a:rPr>
              <a:t>The present age and the world around us demand this transformation.</a:t>
            </a:r>
            <a:endParaRPr sz="2900">
              <a:solidFill>
                <a:srgbClr val="38761D"/>
              </a:solidFill>
              <a:latin typeface="Book Antiqua"/>
              <a:ea typeface="Book Antiqua"/>
              <a:cs typeface="Book Antiqua"/>
              <a:sym typeface="Book Antiqua"/>
            </a:endParaRPr>
          </a:p>
          <a:p>
            <a:pPr indent="-412750" lvl="0" marL="457200" rtl="0" algn="r">
              <a:spcBef>
                <a:spcPts val="0"/>
              </a:spcBef>
              <a:spcAft>
                <a:spcPts val="0"/>
              </a:spcAft>
              <a:buClr>
                <a:srgbClr val="4C1130"/>
              </a:buClr>
              <a:buSzPts val="2900"/>
              <a:buFont typeface="Book Antiqua"/>
              <a:buChar char="-"/>
            </a:pPr>
            <a:r>
              <a:rPr lang="en-US" sz="2900">
                <a:solidFill>
                  <a:srgbClr val="4C1130"/>
                </a:solidFill>
                <a:latin typeface="Book Antiqua"/>
                <a:ea typeface="Book Antiqua"/>
                <a:cs typeface="Book Antiqua"/>
                <a:sym typeface="Book Antiqua"/>
              </a:rPr>
              <a:t>AMMA</a:t>
            </a:r>
            <a:endParaRPr sz="2900">
              <a:solidFill>
                <a:srgbClr val="4C1130"/>
              </a:solidFill>
              <a:latin typeface="Book Antiqua"/>
              <a:ea typeface="Book Antiqua"/>
              <a:cs typeface="Book Antiqua"/>
              <a:sym typeface="Book Antiqua"/>
            </a:endParaRPr>
          </a:p>
          <a:p>
            <a:pPr indent="-198120" lvl="0" marL="274320" rtl="0" algn="l">
              <a:spcBef>
                <a:spcPts val="600"/>
              </a:spcBef>
              <a:spcAft>
                <a:spcPts val="0"/>
              </a:spcAft>
              <a:buNone/>
            </a:pPr>
            <a:r>
              <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Origin">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